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67"/>
  </p:notesMasterIdLst>
  <p:handoutMasterIdLst>
    <p:handoutMasterId r:id="rId168"/>
  </p:handoutMasterIdLst>
  <p:sldIdLst>
    <p:sldId id="256" r:id="rId2"/>
    <p:sldId id="367" r:id="rId3"/>
    <p:sldId id="326" r:id="rId4"/>
    <p:sldId id="383" r:id="rId5"/>
    <p:sldId id="376" r:id="rId6"/>
    <p:sldId id="392" r:id="rId7"/>
    <p:sldId id="393" r:id="rId8"/>
    <p:sldId id="394" r:id="rId9"/>
    <p:sldId id="397" r:id="rId10"/>
    <p:sldId id="377" r:id="rId11"/>
    <p:sldId id="385" r:id="rId12"/>
    <p:sldId id="396" r:id="rId13"/>
    <p:sldId id="400" r:id="rId14"/>
    <p:sldId id="401" r:id="rId15"/>
    <p:sldId id="402" r:id="rId16"/>
    <p:sldId id="386" r:id="rId17"/>
    <p:sldId id="398" r:id="rId18"/>
    <p:sldId id="414" r:id="rId19"/>
    <p:sldId id="422" r:id="rId20"/>
    <p:sldId id="465" r:id="rId21"/>
    <p:sldId id="442" r:id="rId22"/>
    <p:sldId id="443" r:id="rId23"/>
    <p:sldId id="444" r:id="rId24"/>
    <p:sldId id="296" r:id="rId25"/>
    <p:sldId id="297" r:id="rId26"/>
    <p:sldId id="298" r:id="rId27"/>
    <p:sldId id="336" r:id="rId28"/>
    <p:sldId id="337" r:id="rId29"/>
    <p:sldId id="454" r:id="rId30"/>
    <p:sldId id="456" r:id="rId31"/>
    <p:sldId id="466" r:id="rId32"/>
    <p:sldId id="471" r:id="rId33"/>
    <p:sldId id="472" r:id="rId34"/>
    <p:sldId id="473" r:id="rId35"/>
    <p:sldId id="387" r:id="rId36"/>
    <p:sldId id="391" r:id="rId37"/>
    <p:sldId id="474" r:id="rId38"/>
    <p:sldId id="468" r:id="rId39"/>
    <p:sldId id="404" r:id="rId40"/>
    <p:sldId id="405" r:id="rId41"/>
    <p:sldId id="406" r:id="rId42"/>
    <p:sldId id="407" r:id="rId43"/>
    <p:sldId id="378" r:id="rId44"/>
    <p:sldId id="325" r:id="rId45"/>
    <p:sldId id="379" r:id="rId46"/>
    <p:sldId id="330" r:id="rId47"/>
    <p:sldId id="380" r:id="rId48"/>
    <p:sldId id="381" r:id="rId49"/>
    <p:sldId id="382" r:id="rId50"/>
    <p:sldId id="368" r:id="rId51"/>
    <p:sldId id="257" r:id="rId52"/>
    <p:sldId id="369" r:id="rId53"/>
    <p:sldId id="408" r:id="rId54"/>
    <p:sldId id="409" r:id="rId55"/>
    <p:sldId id="410" r:id="rId56"/>
    <p:sldId id="411" r:id="rId57"/>
    <p:sldId id="412" r:id="rId58"/>
    <p:sldId id="334" r:id="rId59"/>
    <p:sldId id="331" r:id="rId60"/>
    <p:sldId id="283" r:id="rId61"/>
    <p:sldId id="284" r:id="rId62"/>
    <p:sldId id="285" r:id="rId63"/>
    <p:sldId id="286" r:id="rId64"/>
    <p:sldId id="338" r:id="rId65"/>
    <p:sldId id="302" r:id="rId66"/>
    <p:sldId id="303" r:id="rId67"/>
    <p:sldId id="304" r:id="rId68"/>
    <p:sldId id="305" r:id="rId69"/>
    <p:sldId id="306" r:id="rId70"/>
    <p:sldId id="461" r:id="rId71"/>
    <p:sldId id="462" r:id="rId72"/>
    <p:sldId id="463" r:id="rId73"/>
    <p:sldId id="464" r:id="rId74"/>
    <p:sldId id="274" r:id="rId75"/>
    <p:sldId id="332" r:id="rId76"/>
    <p:sldId id="279" r:id="rId77"/>
    <p:sldId id="280" r:id="rId78"/>
    <p:sldId id="281" r:id="rId79"/>
    <p:sldId id="282" r:id="rId80"/>
    <p:sldId id="333" r:id="rId81"/>
    <p:sldId id="313" r:id="rId82"/>
    <p:sldId id="314" r:id="rId83"/>
    <p:sldId id="315" r:id="rId84"/>
    <p:sldId id="316" r:id="rId85"/>
    <p:sldId id="413" r:id="rId86"/>
    <p:sldId id="420" r:id="rId87"/>
    <p:sldId id="467" r:id="rId88"/>
    <p:sldId id="438" r:id="rId89"/>
    <p:sldId id="439" r:id="rId90"/>
    <p:sldId id="440" r:id="rId91"/>
    <p:sldId id="441" r:id="rId92"/>
    <p:sldId id="291" r:id="rId93"/>
    <p:sldId id="292" r:id="rId94"/>
    <p:sldId id="293" r:id="rId95"/>
    <p:sldId id="294" r:id="rId96"/>
    <p:sldId id="295" r:id="rId97"/>
    <p:sldId id="415" r:id="rId98"/>
    <p:sldId id="424" r:id="rId99"/>
    <p:sldId id="469" r:id="rId100"/>
    <p:sldId id="445" r:id="rId101"/>
    <p:sldId id="446" r:id="rId102"/>
    <p:sldId id="447" r:id="rId103"/>
    <p:sldId id="317" r:id="rId104"/>
    <p:sldId id="318" r:id="rId105"/>
    <p:sldId id="319" r:id="rId106"/>
    <p:sldId id="320" r:id="rId107"/>
    <p:sldId id="321" r:id="rId108"/>
    <p:sldId id="287" r:id="rId109"/>
    <p:sldId id="288" r:id="rId110"/>
    <p:sldId id="335" r:id="rId111"/>
    <p:sldId id="289" r:id="rId112"/>
    <p:sldId id="290" r:id="rId113"/>
    <p:sldId id="299" r:id="rId114"/>
    <p:sldId id="300" r:id="rId115"/>
    <p:sldId id="301" r:id="rId116"/>
    <p:sldId id="307" r:id="rId117"/>
    <p:sldId id="308" r:id="rId118"/>
    <p:sldId id="309" r:id="rId119"/>
    <p:sldId id="310" r:id="rId120"/>
    <p:sldId id="311" r:id="rId121"/>
    <p:sldId id="312" r:id="rId122"/>
    <p:sldId id="448" r:id="rId123"/>
    <p:sldId id="449" r:id="rId124"/>
    <p:sldId id="450" r:id="rId125"/>
    <p:sldId id="457" r:id="rId126"/>
    <p:sldId id="458" r:id="rId127"/>
    <p:sldId id="459" r:id="rId128"/>
    <p:sldId id="275" r:id="rId129"/>
    <p:sldId id="276" r:id="rId130"/>
    <p:sldId id="277" r:id="rId131"/>
    <p:sldId id="278" r:id="rId132"/>
    <p:sldId id="416" r:id="rId133"/>
    <p:sldId id="418" r:id="rId134"/>
    <p:sldId id="470" r:id="rId135"/>
    <p:sldId id="426" r:id="rId136"/>
    <p:sldId id="427" r:id="rId137"/>
    <p:sldId id="428" r:id="rId138"/>
    <p:sldId id="478" r:id="rId139"/>
    <p:sldId id="479" r:id="rId140"/>
    <p:sldId id="480" r:id="rId141"/>
    <p:sldId id="481" r:id="rId142"/>
    <p:sldId id="451" r:id="rId143"/>
    <p:sldId id="452" r:id="rId144"/>
    <p:sldId id="453" r:id="rId145"/>
    <p:sldId id="476" r:id="rId146"/>
    <p:sldId id="475" r:id="rId147"/>
    <p:sldId id="477" r:id="rId148"/>
    <p:sldId id="370" r:id="rId149"/>
    <p:sldId id="372" r:id="rId150"/>
    <p:sldId id="373" r:id="rId151"/>
    <p:sldId id="374" r:id="rId152"/>
    <p:sldId id="375" r:id="rId153"/>
    <p:sldId id="384" r:id="rId154"/>
    <p:sldId id="395" r:id="rId155"/>
    <p:sldId id="371" r:id="rId156"/>
    <p:sldId id="429" r:id="rId157"/>
    <p:sldId id="430" r:id="rId158"/>
    <p:sldId id="431" r:id="rId159"/>
    <p:sldId id="432" r:id="rId160"/>
    <p:sldId id="433" r:id="rId161"/>
    <p:sldId id="434" r:id="rId162"/>
    <p:sldId id="435" r:id="rId163"/>
    <p:sldId id="436" r:id="rId164"/>
    <p:sldId id="437" r:id="rId165"/>
    <p:sldId id="460" r:id="rId166"/>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41DA7C-DE90-4A54-8377-93D08D59AC46}">
          <p14:sldIdLst>
            <p14:sldId id="256"/>
            <p14:sldId id="367"/>
            <p14:sldId id="326"/>
            <p14:sldId id="383"/>
            <p14:sldId id="376"/>
          </p14:sldIdLst>
        </p14:section>
        <p14:section name="Lecture 1" id="{945E67A2-4874-474D-93B8-6FA6E7B118EC}">
          <p14:sldIdLst>
            <p14:sldId id="392"/>
            <p14:sldId id="393"/>
            <p14:sldId id="394"/>
            <p14:sldId id="397"/>
            <p14:sldId id="377"/>
            <p14:sldId id="385"/>
            <p14:sldId id="396"/>
            <p14:sldId id="400"/>
            <p14:sldId id="401"/>
            <p14:sldId id="402"/>
            <p14:sldId id="386"/>
            <p14:sldId id="398"/>
            <p14:sldId id="414"/>
            <p14:sldId id="422"/>
            <p14:sldId id="465"/>
            <p14:sldId id="442"/>
            <p14:sldId id="443"/>
            <p14:sldId id="444"/>
            <p14:sldId id="296"/>
            <p14:sldId id="297"/>
            <p14:sldId id="298"/>
            <p14:sldId id="336"/>
            <p14:sldId id="337"/>
            <p14:sldId id="454"/>
            <p14:sldId id="456"/>
            <p14:sldId id="466"/>
            <p14:sldId id="471"/>
            <p14:sldId id="472"/>
            <p14:sldId id="473"/>
            <p14:sldId id="387"/>
            <p14:sldId id="391"/>
            <p14:sldId id="474"/>
            <p14:sldId id="468"/>
            <p14:sldId id="404"/>
            <p14:sldId id="405"/>
            <p14:sldId id="406"/>
            <p14:sldId id="407"/>
            <p14:sldId id="378"/>
            <p14:sldId id="325"/>
            <p14:sldId id="379"/>
            <p14:sldId id="330"/>
            <p14:sldId id="380"/>
            <p14:sldId id="381"/>
            <p14:sldId id="382"/>
            <p14:sldId id="368"/>
            <p14:sldId id="257"/>
            <p14:sldId id="369"/>
            <p14:sldId id="408"/>
            <p14:sldId id="409"/>
            <p14:sldId id="410"/>
            <p14:sldId id="411"/>
            <p14:sldId id="412"/>
            <p14:sldId id="334"/>
            <p14:sldId id="331"/>
            <p14:sldId id="283"/>
            <p14:sldId id="284"/>
            <p14:sldId id="285"/>
            <p14:sldId id="286"/>
            <p14:sldId id="338"/>
            <p14:sldId id="302"/>
            <p14:sldId id="303"/>
            <p14:sldId id="304"/>
            <p14:sldId id="305"/>
            <p14:sldId id="306"/>
            <p14:sldId id="461"/>
            <p14:sldId id="462"/>
            <p14:sldId id="463"/>
            <p14:sldId id="464"/>
            <p14:sldId id="274"/>
            <p14:sldId id="332"/>
            <p14:sldId id="279"/>
            <p14:sldId id="280"/>
            <p14:sldId id="281"/>
            <p14:sldId id="282"/>
            <p14:sldId id="333"/>
            <p14:sldId id="313"/>
            <p14:sldId id="314"/>
            <p14:sldId id="315"/>
            <p14:sldId id="316"/>
            <p14:sldId id="413"/>
            <p14:sldId id="420"/>
            <p14:sldId id="467"/>
            <p14:sldId id="438"/>
            <p14:sldId id="439"/>
            <p14:sldId id="440"/>
            <p14:sldId id="441"/>
            <p14:sldId id="291"/>
            <p14:sldId id="292"/>
            <p14:sldId id="293"/>
            <p14:sldId id="294"/>
            <p14:sldId id="295"/>
            <p14:sldId id="415"/>
            <p14:sldId id="424"/>
            <p14:sldId id="469"/>
            <p14:sldId id="445"/>
            <p14:sldId id="446"/>
            <p14:sldId id="447"/>
            <p14:sldId id="317"/>
            <p14:sldId id="318"/>
            <p14:sldId id="319"/>
            <p14:sldId id="320"/>
            <p14:sldId id="321"/>
            <p14:sldId id="287"/>
            <p14:sldId id="288"/>
            <p14:sldId id="335"/>
            <p14:sldId id="289"/>
            <p14:sldId id="290"/>
            <p14:sldId id="299"/>
            <p14:sldId id="300"/>
            <p14:sldId id="301"/>
            <p14:sldId id="307"/>
            <p14:sldId id="308"/>
            <p14:sldId id="309"/>
            <p14:sldId id="310"/>
            <p14:sldId id="311"/>
            <p14:sldId id="312"/>
            <p14:sldId id="448"/>
            <p14:sldId id="449"/>
            <p14:sldId id="450"/>
            <p14:sldId id="457"/>
            <p14:sldId id="458"/>
            <p14:sldId id="459"/>
            <p14:sldId id="275"/>
            <p14:sldId id="276"/>
            <p14:sldId id="277"/>
            <p14:sldId id="278"/>
            <p14:sldId id="416"/>
            <p14:sldId id="418"/>
            <p14:sldId id="470"/>
            <p14:sldId id="426"/>
            <p14:sldId id="427"/>
            <p14:sldId id="428"/>
            <p14:sldId id="478"/>
            <p14:sldId id="479"/>
            <p14:sldId id="480"/>
            <p14:sldId id="481"/>
            <p14:sldId id="451"/>
            <p14:sldId id="452"/>
            <p14:sldId id="453"/>
            <p14:sldId id="476"/>
            <p14:sldId id="475"/>
            <p14:sldId id="477"/>
            <p14:sldId id="370"/>
            <p14:sldId id="372"/>
            <p14:sldId id="373"/>
            <p14:sldId id="374"/>
            <p14:sldId id="375"/>
            <p14:sldId id="384"/>
            <p14:sldId id="395"/>
            <p14:sldId id="371"/>
            <p14:sldId id="429"/>
            <p14:sldId id="430"/>
            <p14:sldId id="431"/>
            <p14:sldId id="432"/>
            <p14:sldId id="433"/>
            <p14:sldId id="434"/>
            <p14:sldId id="435"/>
            <p14:sldId id="436"/>
            <p14:sldId id="437"/>
            <p14:sldId id="4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CC66"/>
    <a:srgbClr val="008000"/>
    <a:srgbClr val="00447F"/>
    <a:srgbClr val="F5770F"/>
    <a:srgbClr val="7E542A"/>
    <a:srgbClr val="996633"/>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883" autoAdjust="0"/>
  </p:normalViewPr>
  <p:slideViewPr>
    <p:cSldViewPr snapToGrid="0">
      <p:cViewPr varScale="1">
        <p:scale>
          <a:sx n="107" d="100"/>
          <a:sy n="107" d="100"/>
        </p:scale>
        <p:origin x="77" y="86"/>
      </p:cViewPr>
      <p:guideLst>
        <p:guide orient="horz" pos="2160"/>
        <p:guide pos="2880"/>
      </p:guideLst>
    </p:cSldViewPr>
  </p:slideViewPr>
  <p:outlineViewPr>
    <p:cViewPr>
      <p:scale>
        <a:sx n="33" d="100"/>
        <a:sy n="33" d="100"/>
      </p:scale>
      <p:origin x="0" y="15642"/>
    </p:cViewPr>
  </p:outlineViewPr>
  <p:notesTextViewPr>
    <p:cViewPr>
      <p:scale>
        <a:sx n="3" d="2"/>
        <a:sy n="3" d="2"/>
      </p:scale>
      <p:origin x="0" y="0"/>
    </p:cViewPr>
  </p:notesTextViewPr>
  <p:sorterViewPr>
    <p:cViewPr varScale="1">
      <p:scale>
        <a:sx n="100" d="100"/>
        <a:sy n="100" d="100"/>
      </p:scale>
      <p:origin x="0" y="-34363"/>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D67F5-0A27-4500-89BF-A7A63C2BC9C6}"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CB790E33-10FA-4144-826B-AD958A2B23A9}">
      <dgm:prSet phldrT="[Text]" custT="1"/>
      <dgm:spPr/>
      <dgm:t>
        <a:bodyPr/>
        <a:lstStyle/>
        <a:p>
          <a:r>
            <a:rPr lang="en-US" sz="1050" b="1" dirty="0"/>
            <a:t>Safety Tactics</a:t>
          </a:r>
        </a:p>
      </dgm:t>
    </dgm:pt>
    <dgm:pt modelId="{EA9E7588-F257-438E-8F2B-AB475C0B0697}" type="parTrans" cxnId="{3022FCA9-3C2D-4882-94F5-8697DC720276}">
      <dgm:prSet/>
      <dgm:spPr/>
      <dgm:t>
        <a:bodyPr/>
        <a:lstStyle/>
        <a:p>
          <a:endParaRPr lang="en-US"/>
        </a:p>
      </dgm:t>
    </dgm:pt>
    <dgm:pt modelId="{80DBAE26-3D5D-47D7-B4D9-B44EF518B3BD}" type="sibTrans" cxnId="{3022FCA9-3C2D-4882-94F5-8697DC720276}">
      <dgm:prSet/>
      <dgm:spPr/>
      <dgm:t>
        <a:bodyPr/>
        <a:lstStyle/>
        <a:p>
          <a:endParaRPr lang="en-US"/>
        </a:p>
      </dgm:t>
    </dgm:pt>
    <dgm:pt modelId="{68064485-0F6C-4305-A728-02F9FCC5D820}">
      <dgm:prSet phldrT="[Text]"/>
      <dgm:spPr/>
      <dgm:t>
        <a:bodyPr/>
        <a:lstStyle/>
        <a:p>
          <a:r>
            <a:rPr lang="en-US" dirty="0"/>
            <a:t>Unsafe State Avoidance</a:t>
          </a:r>
        </a:p>
      </dgm:t>
    </dgm:pt>
    <dgm:pt modelId="{F83FA060-1286-4D31-9A59-8D2A1217D7BB}" type="parTrans" cxnId="{73B29428-F723-42D6-8E1A-2547B414DEF7}">
      <dgm:prSet/>
      <dgm:spPr/>
      <dgm:t>
        <a:bodyPr/>
        <a:lstStyle/>
        <a:p>
          <a:endParaRPr lang="en-US"/>
        </a:p>
      </dgm:t>
    </dgm:pt>
    <dgm:pt modelId="{3843F787-BE53-45F9-A1EA-79C8B0F9F21C}" type="sibTrans" cxnId="{73B29428-F723-42D6-8E1A-2547B414DEF7}">
      <dgm:prSet/>
      <dgm:spPr/>
      <dgm:t>
        <a:bodyPr/>
        <a:lstStyle/>
        <a:p>
          <a:endParaRPr lang="en-US"/>
        </a:p>
      </dgm:t>
    </dgm:pt>
    <dgm:pt modelId="{73ABEFB1-AAD0-4DCA-9466-C3EF8757A757}">
      <dgm:prSet phldrT="[Text]"/>
      <dgm:spPr/>
      <dgm:t>
        <a:bodyPr/>
        <a:lstStyle/>
        <a:p>
          <a:r>
            <a:rPr lang="en-US" dirty="0"/>
            <a:t>Unsafe State Detection</a:t>
          </a:r>
        </a:p>
      </dgm:t>
    </dgm:pt>
    <dgm:pt modelId="{3D23956B-5E86-4A44-9285-0B1DF5BB4159}" type="parTrans" cxnId="{7534F749-C092-4225-A18E-31B2B37CA564}">
      <dgm:prSet/>
      <dgm:spPr/>
      <dgm:t>
        <a:bodyPr/>
        <a:lstStyle/>
        <a:p>
          <a:endParaRPr lang="en-US"/>
        </a:p>
      </dgm:t>
    </dgm:pt>
    <dgm:pt modelId="{E27D15CB-A699-4850-ADCF-5358C4C5F2A1}" type="sibTrans" cxnId="{7534F749-C092-4225-A18E-31B2B37CA564}">
      <dgm:prSet/>
      <dgm:spPr/>
      <dgm:t>
        <a:bodyPr/>
        <a:lstStyle/>
        <a:p>
          <a:endParaRPr lang="en-US"/>
        </a:p>
      </dgm:t>
    </dgm:pt>
    <dgm:pt modelId="{571886FB-B75A-4818-804D-2055F1F07433}">
      <dgm:prSet phldrT="[Text]"/>
      <dgm:spPr/>
      <dgm:t>
        <a:bodyPr/>
        <a:lstStyle/>
        <a:p>
          <a:r>
            <a:rPr lang="en-US" dirty="0"/>
            <a:t>Containment</a:t>
          </a:r>
        </a:p>
      </dgm:t>
    </dgm:pt>
    <dgm:pt modelId="{A32E37AD-8665-4248-BEA8-52F274B0E6BE}" type="parTrans" cxnId="{9CF1B5E5-160C-4860-BC88-676E65A2987C}">
      <dgm:prSet/>
      <dgm:spPr/>
      <dgm:t>
        <a:bodyPr/>
        <a:lstStyle/>
        <a:p>
          <a:endParaRPr lang="en-US"/>
        </a:p>
      </dgm:t>
    </dgm:pt>
    <dgm:pt modelId="{15840C94-FD53-46AE-B108-09F4EFA5E133}" type="sibTrans" cxnId="{9CF1B5E5-160C-4860-BC88-676E65A2987C}">
      <dgm:prSet/>
      <dgm:spPr/>
      <dgm:t>
        <a:bodyPr/>
        <a:lstStyle/>
        <a:p>
          <a:endParaRPr lang="en-US"/>
        </a:p>
      </dgm:t>
    </dgm:pt>
    <dgm:pt modelId="{8649D56A-0E41-4F06-AE67-CA0CD39E19CE}">
      <dgm:prSet phldrT="[Text]"/>
      <dgm:spPr/>
      <dgm:t>
        <a:bodyPr/>
        <a:lstStyle/>
        <a:p>
          <a:r>
            <a:rPr lang="en-US" dirty="0"/>
            <a:t>Substitution</a:t>
          </a:r>
        </a:p>
      </dgm:t>
    </dgm:pt>
    <dgm:pt modelId="{160AA76B-741B-46D5-8677-4864A4301AB3}" type="parTrans" cxnId="{772F1BB3-0A50-4BE2-8702-8193F5DF76C0}">
      <dgm:prSet/>
      <dgm:spPr/>
      <dgm:t>
        <a:bodyPr/>
        <a:lstStyle/>
        <a:p>
          <a:endParaRPr lang="en-US"/>
        </a:p>
      </dgm:t>
    </dgm:pt>
    <dgm:pt modelId="{E79E2A8B-CAFF-439B-B77F-86AE7D69C6D9}" type="sibTrans" cxnId="{772F1BB3-0A50-4BE2-8702-8193F5DF76C0}">
      <dgm:prSet/>
      <dgm:spPr/>
      <dgm:t>
        <a:bodyPr/>
        <a:lstStyle/>
        <a:p>
          <a:endParaRPr lang="en-US"/>
        </a:p>
      </dgm:t>
    </dgm:pt>
    <dgm:pt modelId="{B53935F9-EAE5-4DEB-8A9E-684B42D19738}">
      <dgm:prSet phldrT="[Text]"/>
      <dgm:spPr/>
      <dgm:t>
        <a:bodyPr/>
        <a:lstStyle/>
        <a:p>
          <a:r>
            <a:rPr lang="en-US" dirty="0"/>
            <a:t>Predictive Model</a:t>
          </a:r>
        </a:p>
      </dgm:t>
    </dgm:pt>
    <dgm:pt modelId="{E44CF410-E0B8-4B2B-95F0-4147A37B9D28}" type="parTrans" cxnId="{92C0B6BA-904D-4884-AC22-262FD469BB67}">
      <dgm:prSet/>
      <dgm:spPr/>
      <dgm:t>
        <a:bodyPr/>
        <a:lstStyle/>
        <a:p>
          <a:endParaRPr lang="en-US"/>
        </a:p>
      </dgm:t>
    </dgm:pt>
    <dgm:pt modelId="{9832D499-CF93-43D0-9200-1D3E2BD595EA}" type="sibTrans" cxnId="{92C0B6BA-904D-4884-AC22-262FD469BB67}">
      <dgm:prSet/>
      <dgm:spPr/>
      <dgm:t>
        <a:bodyPr/>
        <a:lstStyle/>
        <a:p>
          <a:endParaRPr lang="en-US"/>
        </a:p>
      </dgm:t>
    </dgm:pt>
    <dgm:pt modelId="{621B1651-20AF-407C-B58E-AEDF047606AF}">
      <dgm:prSet phldrT="[Text]"/>
      <dgm:spPr/>
      <dgm:t>
        <a:bodyPr/>
        <a:lstStyle/>
        <a:p>
          <a:r>
            <a:rPr lang="en-US" dirty="0"/>
            <a:t>Sanity Check</a:t>
          </a:r>
        </a:p>
      </dgm:t>
    </dgm:pt>
    <dgm:pt modelId="{856199E5-E55C-49DC-B878-11F9DE289F51}" type="parTrans" cxnId="{3AD59DCF-F115-4A41-9743-EBE44468C8D1}">
      <dgm:prSet/>
      <dgm:spPr/>
      <dgm:t>
        <a:bodyPr/>
        <a:lstStyle/>
        <a:p>
          <a:endParaRPr lang="en-US"/>
        </a:p>
      </dgm:t>
    </dgm:pt>
    <dgm:pt modelId="{0CD88F9F-EEB6-4724-8DFC-5FE5978A97CA}" type="sibTrans" cxnId="{3AD59DCF-F115-4A41-9743-EBE44468C8D1}">
      <dgm:prSet/>
      <dgm:spPr/>
      <dgm:t>
        <a:bodyPr/>
        <a:lstStyle/>
        <a:p>
          <a:endParaRPr lang="en-US"/>
        </a:p>
      </dgm:t>
    </dgm:pt>
    <dgm:pt modelId="{F98C7DF8-1827-48E5-BBD9-1380C3E349FE}">
      <dgm:prSet phldrT="[Text]"/>
      <dgm:spPr/>
      <dgm:t>
        <a:bodyPr/>
        <a:lstStyle/>
        <a:p>
          <a:r>
            <a:rPr lang="en-US" dirty="0"/>
            <a:t>Comparison</a:t>
          </a:r>
        </a:p>
      </dgm:t>
    </dgm:pt>
    <dgm:pt modelId="{926468E4-37DC-45A9-A9A7-1B93BB20D994}" type="parTrans" cxnId="{A0F90114-E1A8-4BE8-8381-F593F9FE093C}">
      <dgm:prSet/>
      <dgm:spPr/>
      <dgm:t>
        <a:bodyPr/>
        <a:lstStyle/>
        <a:p>
          <a:endParaRPr lang="en-US"/>
        </a:p>
      </dgm:t>
    </dgm:pt>
    <dgm:pt modelId="{28723902-5626-4C13-B37A-C721A9AAA159}" type="sibTrans" cxnId="{A0F90114-E1A8-4BE8-8381-F593F9FE093C}">
      <dgm:prSet/>
      <dgm:spPr/>
      <dgm:t>
        <a:bodyPr/>
        <a:lstStyle/>
        <a:p>
          <a:endParaRPr lang="en-US"/>
        </a:p>
      </dgm:t>
    </dgm:pt>
    <dgm:pt modelId="{47178B0F-9DFF-4FC1-96E5-29C8325403FF}">
      <dgm:prSet phldrT="[Text]"/>
      <dgm:spPr/>
      <dgm:t>
        <a:bodyPr/>
        <a:lstStyle/>
        <a:p>
          <a:r>
            <a:rPr lang="en-US" dirty="0"/>
            <a:t>Timeout</a:t>
          </a:r>
        </a:p>
      </dgm:t>
    </dgm:pt>
    <dgm:pt modelId="{B5A3BB8E-1579-482E-B1C7-F78BD2D7538F}" type="parTrans" cxnId="{06AFE3DB-B78F-423D-9E5A-C31584D1556A}">
      <dgm:prSet/>
      <dgm:spPr/>
      <dgm:t>
        <a:bodyPr/>
        <a:lstStyle/>
        <a:p>
          <a:endParaRPr lang="en-US"/>
        </a:p>
      </dgm:t>
    </dgm:pt>
    <dgm:pt modelId="{962C2BCA-A824-483A-90ED-7C05DB5F43CC}" type="sibTrans" cxnId="{06AFE3DB-B78F-423D-9E5A-C31584D1556A}">
      <dgm:prSet/>
      <dgm:spPr/>
      <dgm:t>
        <a:bodyPr/>
        <a:lstStyle/>
        <a:p>
          <a:endParaRPr lang="en-US"/>
        </a:p>
      </dgm:t>
    </dgm:pt>
    <dgm:pt modelId="{5CCEB0FC-F74E-4D0F-AA5B-4A15B69D8D3D}">
      <dgm:prSet phldrT="[Text]"/>
      <dgm:spPr/>
      <dgm:t>
        <a:bodyPr/>
        <a:lstStyle/>
        <a:p>
          <a:r>
            <a:rPr lang="en-US" dirty="0"/>
            <a:t>Condition Monitoring</a:t>
          </a:r>
        </a:p>
      </dgm:t>
    </dgm:pt>
    <dgm:pt modelId="{F3AEC938-C786-458B-93E6-12985646CA45}" type="parTrans" cxnId="{CAF50841-BC83-4CD8-A9F6-D7AC392EC29C}">
      <dgm:prSet/>
      <dgm:spPr/>
      <dgm:t>
        <a:bodyPr/>
        <a:lstStyle/>
        <a:p>
          <a:endParaRPr lang="en-US"/>
        </a:p>
      </dgm:t>
    </dgm:pt>
    <dgm:pt modelId="{B1BE0A3A-7B36-4981-B2D9-375A5517E388}" type="sibTrans" cxnId="{CAF50841-BC83-4CD8-A9F6-D7AC392EC29C}">
      <dgm:prSet/>
      <dgm:spPr/>
      <dgm:t>
        <a:bodyPr/>
        <a:lstStyle/>
        <a:p>
          <a:endParaRPr lang="en-US"/>
        </a:p>
      </dgm:t>
    </dgm:pt>
    <dgm:pt modelId="{FD15D5C9-A9E0-4135-A15F-95EEA2DA5BA3}">
      <dgm:prSet phldrT="[Text]"/>
      <dgm:spPr/>
      <dgm:t>
        <a:bodyPr/>
        <a:lstStyle/>
        <a:p>
          <a:r>
            <a:rPr lang="en-US" dirty="0"/>
            <a:t>Timestamp</a:t>
          </a:r>
        </a:p>
      </dgm:t>
    </dgm:pt>
    <dgm:pt modelId="{E532D777-FF4D-4020-83BF-C15AD475C9F3}" type="parTrans" cxnId="{FF0728E3-A601-49E8-BEB7-1D71B9F377EE}">
      <dgm:prSet/>
      <dgm:spPr/>
      <dgm:t>
        <a:bodyPr/>
        <a:lstStyle/>
        <a:p>
          <a:endParaRPr lang="en-US"/>
        </a:p>
      </dgm:t>
    </dgm:pt>
    <dgm:pt modelId="{01D98A10-8D2E-453C-8CA1-1F5CDF91A261}" type="sibTrans" cxnId="{FF0728E3-A601-49E8-BEB7-1D71B9F377EE}">
      <dgm:prSet/>
      <dgm:spPr/>
      <dgm:t>
        <a:bodyPr/>
        <a:lstStyle/>
        <a:p>
          <a:endParaRPr lang="en-US"/>
        </a:p>
      </dgm:t>
    </dgm:pt>
    <dgm:pt modelId="{A4BBA0E3-C7EE-4B9E-A28D-E63674F3A47C}">
      <dgm:prSet phldrT="[Text]"/>
      <dgm:spPr/>
      <dgm:t>
        <a:bodyPr/>
        <a:lstStyle/>
        <a:p>
          <a:r>
            <a:rPr lang="en-US" dirty="0"/>
            <a:t>Redundancy</a:t>
          </a:r>
        </a:p>
      </dgm:t>
    </dgm:pt>
    <dgm:pt modelId="{A525067A-65F7-4A94-A69E-7B1999E2F128}" type="parTrans" cxnId="{10B50E82-7197-449B-9660-F133637E8631}">
      <dgm:prSet/>
      <dgm:spPr/>
      <dgm:t>
        <a:bodyPr/>
        <a:lstStyle/>
        <a:p>
          <a:endParaRPr lang="en-US"/>
        </a:p>
      </dgm:t>
    </dgm:pt>
    <dgm:pt modelId="{86FEECE6-6AE2-4E14-BD24-8563FA576535}" type="sibTrans" cxnId="{10B50E82-7197-449B-9660-F133637E8631}">
      <dgm:prSet/>
      <dgm:spPr/>
      <dgm:t>
        <a:bodyPr/>
        <a:lstStyle/>
        <a:p>
          <a:endParaRPr lang="en-US"/>
        </a:p>
      </dgm:t>
    </dgm:pt>
    <dgm:pt modelId="{6F2E377E-D903-48F7-AEBB-9C61E91BDB1C}">
      <dgm:prSet phldrT="[Text]"/>
      <dgm:spPr/>
      <dgm:t>
        <a:bodyPr/>
        <a:lstStyle/>
        <a:p>
          <a:r>
            <a:rPr lang="en-US" dirty="0"/>
            <a:t>Limit Consequences</a:t>
          </a:r>
        </a:p>
      </dgm:t>
    </dgm:pt>
    <dgm:pt modelId="{A48C54A8-3E0E-4047-BC6B-F4336E2141ED}" type="parTrans" cxnId="{451D0546-7FD8-47E8-B1F7-991D9E0CA74F}">
      <dgm:prSet/>
      <dgm:spPr/>
      <dgm:t>
        <a:bodyPr/>
        <a:lstStyle/>
        <a:p>
          <a:endParaRPr lang="en-US"/>
        </a:p>
      </dgm:t>
    </dgm:pt>
    <dgm:pt modelId="{C101959A-7A83-4D80-9DE8-87E00C143A35}" type="sibTrans" cxnId="{451D0546-7FD8-47E8-B1F7-991D9E0CA74F}">
      <dgm:prSet/>
      <dgm:spPr/>
      <dgm:t>
        <a:bodyPr/>
        <a:lstStyle/>
        <a:p>
          <a:endParaRPr lang="en-US"/>
        </a:p>
      </dgm:t>
    </dgm:pt>
    <dgm:pt modelId="{08D9BA22-C7A9-4014-B74A-DB1F3E79F988}">
      <dgm:prSet phldrT="[Text]"/>
      <dgm:spPr/>
      <dgm:t>
        <a:bodyPr/>
        <a:lstStyle/>
        <a:p>
          <a:r>
            <a:rPr lang="en-US" dirty="0"/>
            <a:t>Barrier</a:t>
          </a:r>
        </a:p>
      </dgm:t>
    </dgm:pt>
    <dgm:pt modelId="{4F585275-14DB-48C7-B29F-C6F7A57240BA}" type="parTrans" cxnId="{0A7D8873-3ECB-469D-8202-A320D1A945B6}">
      <dgm:prSet/>
      <dgm:spPr/>
      <dgm:t>
        <a:bodyPr/>
        <a:lstStyle/>
        <a:p>
          <a:endParaRPr lang="en-US"/>
        </a:p>
      </dgm:t>
    </dgm:pt>
    <dgm:pt modelId="{673B6A8A-DE4B-4A97-BCBD-269B5B8F81AF}" type="sibTrans" cxnId="{0A7D8873-3ECB-469D-8202-A320D1A945B6}">
      <dgm:prSet/>
      <dgm:spPr/>
      <dgm:t>
        <a:bodyPr/>
        <a:lstStyle/>
        <a:p>
          <a:endParaRPr lang="en-US"/>
        </a:p>
      </dgm:t>
    </dgm:pt>
    <dgm:pt modelId="{C29517F6-B5D9-43BF-BD48-B5DD09AECF7D}">
      <dgm:prSet phldrT="[Text]"/>
      <dgm:spPr/>
      <dgm:t>
        <a:bodyPr/>
        <a:lstStyle/>
        <a:p>
          <a:r>
            <a:rPr lang="en-US" dirty="0"/>
            <a:t>Recovery</a:t>
          </a:r>
        </a:p>
      </dgm:t>
    </dgm:pt>
    <dgm:pt modelId="{4A862FC8-0EFE-4DAE-B3B3-D18DA4A3367B}" type="parTrans" cxnId="{AF291BBB-B10F-42D9-90F9-1C57CF7EDC5E}">
      <dgm:prSet/>
      <dgm:spPr/>
      <dgm:t>
        <a:bodyPr/>
        <a:lstStyle/>
        <a:p>
          <a:endParaRPr lang="en-US"/>
        </a:p>
      </dgm:t>
    </dgm:pt>
    <dgm:pt modelId="{17D4E96F-B83F-431F-B8BD-EFDC792A231F}" type="sibTrans" cxnId="{AF291BBB-B10F-42D9-90F9-1C57CF7EDC5E}">
      <dgm:prSet/>
      <dgm:spPr/>
      <dgm:t>
        <a:bodyPr/>
        <a:lstStyle/>
        <a:p>
          <a:endParaRPr lang="en-US"/>
        </a:p>
      </dgm:t>
    </dgm:pt>
    <dgm:pt modelId="{D5278B06-AAE4-494A-8C9B-B0C02469941C}">
      <dgm:prSet phldrT="[Text]"/>
      <dgm:spPr/>
      <dgm:t>
        <a:bodyPr/>
        <a:lstStyle/>
        <a:p>
          <a:r>
            <a:rPr lang="en-US" dirty="0"/>
            <a:t>Rollback</a:t>
          </a:r>
        </a:p>
      </dgm:t>
    </dgm:pt>
    <dgm:pt modelId="{930B08D8-4C91-476C-A7EB-D8A7CCC1EEC7}" type="parTrans" cxnId="{1CBC6FFF-A0B3-455A-86F3-884685080851}">
      <dgm:prSet/>
      <dgm:spPr/>
      <dgm:t>
        <a:bodyPr/>
        <a:lstStyle/>
        <a:p>
          <a:endParaRPr lang="en-US"/>
        </a:p>
      </dgm:t>
    </dgm:pt>
    <dgm:pt modelId="{5E8040A8-C628-4138-8457-6F0E45D41426}" type="sibTrans" cxnId="{1CBC6FFF-A0B3-455A-86F3-884685080851}">
      <dgm:prSet/>
      <dgm:spPr/>
      <dgm:t>
        <a:bodyPr/>
        <a:lstStyle/>
        <a:p>
          <a:endParaRPr lang="en-US"/>
        </a:p>
      </dgm:t>
    </dgm:pt>
    <dgm:pt modelId="{7ED54FBC-B49E-4428-8125-C7E56B3202C3}">
      <dgm:prSet phldrT="[Text]"/>
      <dgm:spPr/>
      <dgm:t>
        <a:bodyPr/>
        <a:lstStyle/>
        <a:p>
          <a:r>
            <a:rPr lang="en-US" dirty="0"/>
            <a:t>Reconfiguration</a:t>
          </a:r>
        </a:p>
      </dgm:t>
    </dgm:pt>
    <dgm:pt modelId="{0B393DFF-BD3C-4C8E-87A4-5B4905F88557}" type="parTrans" cxnId="{3DF23590-A32A-432A-BCAD-125228969078}">
      <dgm:prSet/>
      <dgm:spPr/>
      <dgm:t>
        <a:bodyPr/>
        <a:lstStyle/>
        <a:p>
          <a:endParaRPr lang="en-US"/>
        </a:p>
      </dgm:t>
    </dgm:pt>
    <dgm:pt modelId="{5132B56B-90F0-402B-98E2-5B37363EEC1C}" type="sibTrans" cxnId="{3DF23590-A32A-432A-BCAD-125228969078}">
      <dgm:prSet/>
      <dgm:spPr/>
      <dgm:t>
        <a:bodyPr/>
        <a:lstStyle/>
        <a:p>
          <a:endParaRPr lang="en-US"/>
        </a:p>
      </dgm:t>
    </dgm:pt>
    <dgm:pt modelId="{142213EA-26CC-412E-BBDA-9C63F422FAD6}">
      <dgm:prSet phldrT="[Text]"/>
      <dgm:spPr/>
      <dgm:t>
        <a:bodyPr/>
        <a:lstStyle/>
        <a:p>
          <a:r>
            <a:rPr lang="en-US" dirty="0"/>
            <a:t>Repair State</a:t>
          </a:r>
        </a:p>
      </dgm:t>
    </dgm:pt>
    <dgm:pt modelId="{C27EB25B-263F-412E-A956-785D4EDB0848}" type="parTrans" cxnId="{D455E615-B439-463F-82E0-53FAB7DCF77B}">
      <dgm:prSet/>
      <dgm:spPr/>
      <dgm:t>
        <a:bodyPr/>
        <a:lstStyle/>
        <a:p>
          <a:endParaRPr lang="en-US"/>
        </a:p>
      </dgm:t>
    </dgm:pt>
    <dgm:pt modelId="{1EB9646E-5218-4728-AE9B-3A78E11153AA}" type="sibTrans" cxnId="{D455E615-B439-463F-82E0-53FAB7DCF77B}">
      <dgm:prSet/>
      <dgm:spPr/>
      <dgm:t>
        <a:bodyPr/>
        <a:lstStyle/>
        <a:p>
          <a:endParaRPr lang="en-US"/>
        </a:p>
      </dgm:t>
    </dgm:pt>
    <dgm:pt modelId="{CF2AC73C-164B-460A-87B7-9E027CE080B4}">
      <dgm:prSet phldrT="[Text]"/>
      <dgm:spPr/>
      <dgm:t>
        <a:bodyPr/>
        <a:lstStyle/>
        <a:p>
          <a:r>
            <a:rPr lang="en-US" dirty="0"/>
            <a:t>Firewall</a:t>
          </a:r>
        </a:p>
      </dgm:t>
    </dgm:pt>
    <dgm:pt modelId="{1D238674-5F4D-43E9-A4D4-D4E2BA734AC3}" type="parTrans" cxnId="{CFBED8F1-27AD-4D73-9B63-054ABF38129F}">
      <dgm:prSet/>
      <dgm:spPr/>
      <dgm:t>
        <a:bodyPr/>
        <a:lstStyle/>
        <a:p>
          <a:endParaRPr lang="en-US"/>
        </a:p>
      </dgm:t>
    </dgm:pt>
    <dgm:pt modelId="{B24BA7E4-8D77-4087-B63E-A18C5C99829B}" type="sibTrans" cxnId="{CFBED8F1-27AD-4D73-9B63-054ABF38129F}">
      <dgm:prSet/>
      <dgm:spPr/>
      <dgm:t>
        <a:bodyPr/>
        <a:lstStyle/>
        <a:p>
          <a:endParaRPr lang="en-US"/>
        </a:p>
      </dgm:t>
    </dgm:pt>
    <dgm:pt modelId="{99F1DF23-2257-4B89-A137-73861A68430F}">
      <dgm:prSet phldrT="[Text]"/>
      <dgm:spPr/>
      <dgm:t>
        <a:bodyPr/>
        <a:lstStyle/>
        <a:p>
          <a:r>
            <a:rPr lang="en-US" dirty="0"/>
            <a:t>Interlock</a:t>
          </a:r>
        </a:p>
      </dgm:t>
    </dgm:pt>
    <dgm:pt modelId="{26C799FD-CF94-4126-BDB1-480C074DAE2D}" type="parTrans" cxnId="{6F4F3A4D-6A46-415B-A29F-D8FA4DB0A29C}">
      <dgm:prSet/>
      <dgm:spPr/>
      <dgm:t>
        <a:bodyPr/>
        <a:lstStyle/>
        <a:p>
          <a:endParaRPr lang="en-US"/>
        </a:p>
      </dgm:t>
    </dgm:pt>
    <dgm:pt modelId="{09244FAD-934B-4C68-BA26-17F3E2190430}" type="sibTrans" cxnId="{6F4F3A4D-6A46-415B-A29F-D8FA4DB0A29C}">
      <dgm:prSet/>
      <dgm:spPr/>
      <dgm:t>
        <a:bodyPr/>
        <a:lstStyle/>
        <a:p>
          <a:endParaRPr lang="en-US"/>
        </a:p>
      </dgm:t>
    </dgm:pt>
    <dgm:pt modelId="{26693A3A-35D2-46C2-B566-E5EDE00FBC23}">
      <dgm:prSet phldrT="[Text]"/>
      <dgm:spPr/>
      <dgm:t>
        <a:bodyPr/>
        <a:lstStyle/>
        <a:p>
          <a:r>
            <a:rPr lang="en-US" dirty="0"/>
            <a:t>Masking</a:t>
          </a:r>
        </a:p>
      </dgm:t>
    </dgm:pt>
    <dgm:pt modelId="{0A62B38F-9D7D-4EFF-BA09-6C2964EEC24C}" type="parTrans" cxnId="{0AF1A34D-696B-464D-8D5B-1294436E916F}">
      <dgm:prSet/>
      <dgm:spPr/>
      <dgm:t>
        <a:bodyPr/>
        <a:lstStyle/>
        <a:p>
          <a:endParaRPr lang="en-US"/>
        </a:p>
      </dgm:t>
    </dgm:pt>
    <dgm:pt modelId="{C163CC62-347F-4641-94D1-1002671BCB60}" type="sibTrans" cxnId="{0AF1A34D-696B-464D-8D5B-1294436E916F}">
      <dgm:prSet/>
      <dgm:spPr/>
      <dgm:t>
        <a:bodyPr/>
        <a:lstStyle/>
        <a:p>
          <a:endParaRPr lang="en-US"/>
        </a:p>
      </dgm:t>
    </dgm:pt>
    <dgm:pt modelId="{64C0F636-C74B-41AC-A980-AA8C05D23748}">
      <dgm:prSet phldrT="[Text]"/>
      <dgm:spPr/>
      <dgm:t>
        <a:bodyPr/>
        <a:lstStyle/>
        <a:p>
          <a:r>
            <a:rPr lang="en-US" dirty="0"/>
            <a:t>Abort</a:t>
          </a:r>
        </a:p>
      </dgm:t>
    </dgm:pt>
    <dgm:pt modelId="{70C4324C-F67E-4D0E-8879-E907207BF77A}" type="parTrans" cxnId="{46B89FE5-51FC-463A-B4A6-9CDA798DC6D2}">
      <dgm:prSet/>
      <dgm:spPr/>
      <dgm:t>
        <a:bodyPr/>
        <a:lstStyle/>
        <a:p>
          <a:endParaRPr lang="en-US"/>
        </a:p>
      </dgm:t>
    </dgm:pt>
    <dgm:pt modelId="{76454CAE-18C8-48B1-B2D6-7024374F5648}" type="sibTrans" cxnId="{46B89FE5-51FC-463A-B4A6-9CDA798DC6D2}">
      <dgm:prSet/>
      <dgm:spPr/>
      <dgm:t>
        <a:bodyPr/>
        <a:lstStyle/>
        <a:p>
          <a:endParaRPr lang="en-US"/>
        </a:p>
      </dgm:t>
    </dgm:pt>
    <dgm:pt modelId="{EE73453C-DBBE-44F2-A9E0-2A447C62DF9F}">
      <dgm:prSet phldrT="[Text]"/>
      <dgm:spPr/>
      <dgm:t>
        <a:bodyPr/>
        <a:lstStyle/>
        <a:p>
          <a:r>
            <a:rPr lang="en-US" dirty="0"/>
            <a:t>Degradation</a:t>
          </a:r>
        </a:p>
      </dgm:t>
    </dgm:pt>
    <dgm:pt modelId="{9EB209C2-746E-41AB-9715-FB04F9CFF409}" type="parTrans" cxnId="{CE5433F6-F40B-40C0-8B46-C6D40A9537AF}">
      <dgm:prSet/>
      <dgm:spPr/>
      <dgm:t>
        <a:bodyPr/>
        <a:lstStyle/>
        <a:p>
          <a:endParaRPr lang="en-US"/>
        </a:p>
      </dgm:t>
    </dgm:pt>
    <dgm:pt modelId="{085B7A8F-2AFE-415C-A75D-4820760E967E}" type="sibTrans" cxnId="{CE5433F6-F40B-40C0-8B46-C6D40A9537AF}">
      <dgm:prSet/>
      <dgm:spPr/>
      <dgm:t>
        <a:bodyPr/>
        <a:lstStyle/>
        <a:p>
          <a:endParaRPr lang="en-US"/>
        </a:p>
      </dgm:t>
    </dgm:pt>
    <dgm:pt modelId="{4A4E38EE-7329-40CC-8D05-73D800D8F7CF}">
      <dgm:prSet phldrT="[Text]"/>
      <dgm:spPr/>
      <dgm:t>
        <a:bodyPr/>
        <a:lstStyle/>
        <a:p>
          <a:r>
            <a:rPr lang="en-US" dirty="0"/>
            <a:t>Replication</a:t>
          </a:r>
        </a:p>
      </dgm:t>
    </dgm:pt>
    <dgm:pt modelId="{B9859F0D-F916-4ED6-A231-4E56529D7CEA}" type="parTrans" cxnId="{5F18567C-EE14-45AD-A2A2-E1409B229FE0}">
      <dgm:prSet/>
      <dgm:spPr/>
      <dgm:t>
        <a:bodyPr/>
        <a:lstStyle/>
        <a:p>
          <a:endParaRPr lang="en-US"/>
        </a:p>
      </dgm:t>
    </dgm:pt>
    <dgm:pt modelId="{F35BA591-8203-4A8A-B1AF-A3505E8CD91F}" type="sibTrans" cxnId="{5F18567C-EE14-45AD-A2A2-E1409B229FE0}">
      <dgm:prSet/>
      <dgm:spPr/>
      <dgm:t>
        <a:bodyPr/>
        <a:lstStyle/>
        <a:p>
          <a:endParaRPr lang="en-US"/>
        </a:p>
      </dgm:t>
    </dgm:pt>
    <dgm:pt modelId="{5B480182-46C7-47F3-88D3-D9446B357B73}">
      <dgm:prSet phldrT="[Text]"/>
      <dgm:spPr/>
      <dgm:t>
        <a:bodyPr/>
        <a:lstStyle/>
        <a:p>
          <a:r>
            <a:rPr lang="en-US" dirty="0"/>
            <a:t>Analytic Redundancy</a:t>
          </a:r>
        </a:p>
      </dgm:t>
    </dgm:pt>
    <dgm:pt modelId="{DD8CAE2A-C0D2-4226-97C3-F294B8BA98A7}" type="parTrans" cxnId="{E2BC0FEC-44F3-43DA-B2D2-04FB463AB2D0}">
      <dgm:prSet/>
      <dgm:spPr/>
      <dgm:t>
        <a:bodyPr/>
        <a:lstStyle/>
        <a:p>
          <a:endParaRPr lang="en-US"/>
        </a:p>
      </dgm:t>
    </dgm:pt>
    <dgm:pt modelId="{DF4D70F5-9272-4E2B-90EE-148823BBD098}" type="sibTrans" cxnId="{E2BC0FEC-44F3-43DA-B2D2-04FB463AB2D0}">
      <dgm:prSet/>
      <dgm:spPr/>
      <dgm:t>
        <a:bodyPr/>
        <a:lstStyle/>
        <a:p>
          <a:endParaRPr lang="en-US"/>
        </a:p>
      </dgm:t>
    </dgm:pt>
    <dgm:pt modelId="{F6B0FFBC-F33B-4BDC-AFCA-872868B6C1DF}">
      <dgm:prSet phldrT="[Text]"/>
      <dgm:spPr/>
      <dgm:t>
        <a:bodyPr/>
        <a:lstStyle/>
        <a:p>
          <a:r>
            <a:rPr lang="en-US" dirty="0"/>
            <a:t>Function Redundancy</a:t>
          </a:r>
        </a:p>
      </dgm:t>
    </dgm:pt>
    <dgm:pt modelId="{47FF838D-E0C6-4047-9DB2-F2623F06B019}" type="parTrans" cxnId="{6552035D-573A-4964-8662-59A64516C0E1}">
      <dgm:prSet/>
      <dgm:spPr/>
      <dgm:t>
        <a:bodyPr/>
        <a:lstStyle/>
        <a:p>
          <a:endParaRPr lang="en-US"/>
        </a:p>
      </dgm:t>
    </dgm:pt>
    <dgm:pt modelId="{1386434E-6307-494E-B8C6-47124A20A3F4}" type="sibTrans" cxnId="{6552035D-573A-4964-8662-59A64516C0E1}">
      <dgm:prSet/>
      <dgm:spPr/>
      <dgm:t>
        <a:bodyPr/>
        <a:lstStyle/>
        <a:p>
          <a:endParaRPr lang="en-US"/>
        </a:p>
      </dgm:t>
    </dgm:pt>
    <dgm:pt modelId="{411BE260-F96F-4E8E-A7D1-0A94643711B2}" type="pres">
      <dgm:prSet presAssocID="{F1DD67F5-0A27-4500-89BF-A7A63C2BC9C6}" presName="hierChild1" presStyleCnt="0">
        <dgm:presLayoutVars>
          <dgm:orgChart val="1"/>
          <dgm:chPref val="1"/>
          <dgm:dir/>
          <dgm:animOne val="branch"/>
          <dgm:animLvl val="lvl"/>
          <dgm:resizeHandles/>
        </dgm:presLayoutVars>
      </dgm:prSet>
      <dgm:spPr/>
    </dgm:pt>
    <dgm:pt modelId="{965F0B6F-5A52-4F8C-8742-1B730F50D048}" type="pres">
      <dgm:prSet presAssocID="{CB790E33-10FA-4144-826B-AD958A2B23A9}" presName="hierRoot1" presStyleCnt="0">
        <dgm:presLayoutVars>
          <dgm:hierBranch val="init"/>
        </dgm:presLayoutVars>
      </dgm:prSet>
      <dgm:spPr/>
    </dgm:pt>
    <dgm:pt modelId="{0BC3A035-1E12-4F92-A8E5-02FB9B5B3FD2}" type="pres">
      <dgm:prSet presAssocID="{CB790E33-10FA-4144-826B-AD958A2B23A9}" presName="rootComposite1" presStyleCnt="0"/>
      <dgm:spPr/>
    </dgm:pt>
    <dgm:pt modelId="{695F42FE-3C2B-4937-844D-1C50EE826C99}" type="pres">
      <dgm:prSet presAssocID="{CB790E33-10FA-4144-826B-AD958A2B23A9}" presName="rootText1" presStyleLbl="node0" presStyleIdx="0" presStyleCnt="1" custScaleX="130703">
        <dgm:presLayoutVars>
          <dgm:chPref val="3"/>
        </dgm:presLayoutVars>
      </dgm:prSet>
      <dgm:spPr/>
    </dgm:pt>
    <dgm:pt modelId="{91FEC014-A232-4B03-B2D9-3BFFBD2A1D1B}" type="pres">
      <dgm:prSet presAssocID="{CB790E33-10FA-4144-826B-AD958A2B23A9}" presName="rootConnector1" presStyleLbl="node1" presStyleIdx="0" presStyleCnt="0"/>
      <dgm:spPr/>
    </dgm:pt>
    <dgm:pt modelId="{4837226C-DC3E-4097-B2E5-20D8085AE399}" type="pres">
      <dgm:prSet presAssocID="{CB790E33-10FA-4144-826B-AD958A2B23A9}" presName="hierChild2" presStyleCnt="0"/>
      <dgm:spPr/>
    </dgm:pt>
    <dgm:pt modelId="{1E2F22A2-1B55-40A2-854E-54542D1436EA}" type="pres">
      <dgm:prSet presAssocID="{F83FA060-1286-4D31-9A59-8D2A1217D7BB}" presName="Name37" presStyleLbl="parChTrans1D2" presStyleIdx="0" presStyleCnt="4"/>
      <dgm:spPr/>
    </dgm:pt>
    <dgm:pt modelId="{A35E7C6F-1FD0-4091-95BB-72DFF9EFA35B}" type="pres">
      <dgm:prSet presAssocID="{68064485-0F6C-4305-A728-02F9FCC5D820}" presName="hierRoot2" presStyleCnt="0">
        <dgm:presLayoutVars>
          <dgm:hierBranch val="init"/>
        </dgm:presLayoutVars>
      </dgm:prSet>
      <dgm:spPr/>
    </dgm:pt>
    <dgm:pt modelId="{F2878996-5355-4FE4-AFBA-BB9E03B0E609}" type="pres">
      <dgm:prSet presAssocID="{68064485-0F6C-4305-A728-02F9FCC5D820}" presName="rootComposite" presStyleCnt="0"/>
      <dgm:spPr/>
    </dgm:pt>
    <dgm:pt modelId="{B9A01109-390D-47A1-9DE6-2D849C84428D}" type="pres">
      <dgm:prSet presAssocID="{68064485-0F6C-4305-A728-02F9FCC5D820}" presName="rootText" presStyleLbl="node2" presStyleIdx="0" presStyleCnt="4">
        <dgm:presLayoutVars>
          <dgm:chPref val="3"/>
        </dgm:presLayoutVars>
      </dgm:prSet>
      <dgm:spPr/>
    </dgm:pt>
    <dgm:pt modelId="{DE6CDD17-B52F-46F4-A872-DB2AF1B78453}" type="pres">
      <dgm:prSet presAssocID="{68064485-0F6C-4305-A728-02F9FCC5D820}" presName="rootConnector" presStyleLbl="node2" presStyleIdx="0" presStyleCnt="4"/>
      <dgm:spPr/>
    </dgm:pt>
    <dgm:pt modelId="{18D0B819-D8AF-42E9-8DD8-C8DBC805A405}" type="pres">
      <dgm:prSet presAssocID="{68064485-0F6C-4305-A728-02F9FCC5D820}" presName="hierChild4" presStyleCnt="0"/>
      <dgm:spPr/>
    </dgm:pt>
    <dgm:pt modelId="{C13DB102-2488-40E0-B7F5-1E4489FBFE83}" type="pres">
      <dgm:prSet presAssocID="{160AA76B-741B-46D5-8677-4864A4301AB3}" presName="Name37" presStyleLbl="parChTrans1D3" presStyleIdx="0" presStyleCnt="13"/>
      <dgm:spPr/>
    </dgm:pt>
    <dgm:pt modelId="{2C72D0EA-170B-44B5-98A9-2FAB5DDF11EA}" type="pres">
      <dgm:prSet presAssocID="{8649D56A-0E41-4F06-AE67-CA0CD39E19CE}" presName="hierRoot2" presStyleCnt="0">
        <dgm:presLayoutVars>
          <dgm:hierBranch val="init"/>
        </dgm:presLayoutVars>
      </dgm:prSet>
      <dgm:spPr/>
    </dgm:pt>
    <dgm:pt modelId="{2496589B-9CF9-4DC2-8CD3-D56180001309}" type="pres">
      <dgm:prSet presAssocID="{8649D56A-0E41-4F06-AE67-CA0CD39E19CE}" presName="rootComposite" presStyleCnt="0"/>
      <dgm:spPr/>
    </dgm:pt>
    <dgm:pt modelId="{8BA5646B-0598-492D-9CE8-A37BE1252865}" type="pres">
      <dgm:prSet presAssocID="{8649D56A-0E41-4F06-AE67-CA0CD39E19CE}" presName="rootText" presStyleLbl="node3" presStyleIdx="0" presStyleCnt="13">
        <dgm:presLayoutVars>
          <dgm:chPref val="3"/>
        </dgm:presLayoutVars>
      </dgm:prSet>
      <dgm:spPr/>
    </dgm:pt>
    <dgm:pt modelId="{4EBC8FC5-0B9F-45F5-BCD6-65614FF70691}" type="pres">
      <dgm:prSet presAssocID="{8649D56A-0E41-4F06-AE67-CA0CD39E19CE}" presName="rootConnector" presStyleLbl="node3" presStyleIdx="0" presStyleCnt="13"/>
      <dgm:spPr/>
    </dgm:pt>
    <dgm:pt modelId="{77C12443-5437-45FE-979D-FEB52D871953}" type="pres">
      <dgm:prSet presAssocID="{8649D56A-0E41-4F06-AE67-CA0CD39E19CE}" presName="hierChild4" presStyleCnt="0"/>
      <dgm:spPr/>
    </dgm:pt>
    <dgm:pt modelId="{966A17CB-4469-43B5-886F-C9C83FD9E739}" type="pres">
      <dgm:prSet presAssocID="{8649D56A-0E41-4F06-AE67-CA0CD39E19CE}" presName="hierChild5" presStyleCnt="0"/>
      <dgm:spPr/>
    </dgm:pt>
    <dgm:pt modelId="{A5F6CD57-EC14-4D93-9AE3-E52264B28E4D}" type="pres">
      <dgm:prSet presAssocID="{E44CF410-E0B8-4B2B-95F0-4147A37B9D28}" presName="Name37" presStyleLbl="parChTrans1D3" presStyleIdx="1" presStyleCnt="13"/>
      <dgm:spPr/>
    </dgm:pt>
    <dgm:pt modelId="{192CD407-EC54-4256-8691-7AEFED43058C}" type="pres">
      <dgm:prSet presAssocID="{B53935F9-EAE5-4DEB-8A9E-684B42D19738}" presName="hierRoot2" presStyleCnt="0">
        <dgm:presLayoutVars>
          <dgm:hierBranch val="init"/>
        </dgm:presLayoutVars>
      </dgm:prSet>
      <dgm:spPr/>
    </dgm:pt>
    <dgm:pt modelId="{75B22284-9432-4B37-B96C-ABED31C3CC01}" type="pres">
      <dgm:prSet presAssocID="{B53935F9-EAE5-4DEB-8A9E-684B42D19738}" presName="rootComposite" presStyleCnt="0"/>
      <dgm:spPr/>
    </dgm:pt>
    <dgm:pt modelId="{3CB4B557-4ED5-4968-83BB-D4BE71D8DD2A}" type="pres">
      <dgm:prSet presAssocID="{B53935F9-EAE5-4DEB-8A9E-684B42D19738}" presName="rootText" presStyleLbl="node3" presStyleIdx="1" presStyleCnt="13">
        <dgm:presLayoutVars>
          <dgm:chPref val="3"/>
        </dgm:presLayoutVars>
      </dgm:prSet>
      <dgm:spPr/>
    </dgm:pt>
    <dgm:pt modelId="{4AC39F6E-2E8B-4E15-8DAB-29A8BA193F09}" type="pres">
      <dgm:prSet presAssocID="{B53935F9-EAE5-4DEB-8A9E-684B42D19738}" presName="rootConnector" presStyleLbl="node3" presStyleIdx="1" presStyleCnt="13"/>
      <dgm:spPr/>
    </dgm:pt>
    <dgm:pt modelId="{D65629CB-2DE3-491A-A26A-F28DDE961AE6}" type="pres">
      <dgm:prSet presAssocID="{B53935F9-EAE5-4DEB-8A9E-684B42D19738}" presName="hierChild4" presStyleCnt="0"/>
      <dgm:spPr/>
    </dgm:pt>
    <dgm:pt modelId="{A66AD484-CB7D-4DEE-8FBD-06BFF42C4E57}" type="pres">
      <dgm:prSet presAssocID="{B53935F9-EAE5-4DEB-8A9E-684B42D19738}" presName="hierChild5" presStyleCnt="0"/>
      <dgm:spPr/>
    </dgm:pt>
    <dgm:pt modelId="{B10FA4D5-6655-401B-9A46-A2DDE27EBA89}" type="pres">
      <dgm:prSet presAssocID="{68064485-0F6C-4305-A728-02F9FCC5D820}" presName="hierChild5" presStyleCnt="0"/>
      <dgm:spPr/>
    </dgm:pt>
    <dgm:pt modelId="{ECD20ED9-4789-472D-812F-4E51FD6680A3}" type="pres">
      <dgm:prSet presAssocID="{3D23956B-5E86-4A44-9285-0B1DF5BB4159}" presName="Name37" presStyleLbl="parChTrans1D2" presStyleIdx="1" presStyleCnt="4"/>
      <dgm:spPr/>
    </dgm:pt>
    <dgm:pt modelId="{F6C3C9C2-436C-494B-8B38-9DB18849A528}" type="pres">
      <dgm:prSet presAssocID="{73ABEFB1-AAD0-4DCA-9466-C3EF8757A757}" presName="hierRoot2" presStyleCnt="0">
        <dgm:presLayoutVars>
          <dgm:hierBranch val="init"/>
        </dgm:presLayoutVars>
      </dgm:prSet>
      <dgm:spPr/>
    </dgm:pt>
    <dgm:pt modelId="{E5427EEB-9407-4ED5-B318-6FD63F1677F5}" type="pres">
      <dgm:prSet presAssocID="{73ABEFB1-AAD0-4DCA-9466-C3EF8757A757}" presName="rootComposite" presStyleCnt="0"/>
      <dgm:spPr/>
    </dgm:pt>
    <dgm:pt modelId="{86B2EC24-6FF3-4491-AFF7-088E9DF446D4}" type="pres">
      <dgm:prSet presAssocID="{73ABEFB1-AAD0-4DCA-9466-C3EF8757A757}" presName="rootText" presStyleLbl="node2" presStyleIdx="1" presStyleCnt="4">
        <dgm:presLayoutVars>
          <dgm:chPref val="3"/>
        </dgm:presLayoutVars>
      </dgm:prSet>
      <dgm:spPr/>
    </dgm:pt>
    <dgm:pt modelId="{97B93C77-2D2D-473E-9C57-79406FBFC15E}" type="pres">
      <dgm:prSet presAssocID="{73ABEFB1-AAD0-4DCA-9466-C3EF8757A757}" presName="rootConnector" presStyleLbl="node2" presStyleIdx="1" presStyleCnt="4"/>
      <dgm:spPr/>
    </dgm:pt>
    <dgm:pt modelId="{AF249113-BF6A-49BA-B777-F2C53678A78A}" type="pres">
      <dgm:prSet presAssocID="{73ABEFB1-AAD0-4DCA-9466-C3EF8757A757}" presName="hierChild4" presStyleCnt="0"/>
      <dgm:spPr/>
    </dgm:pt>
    <dgm:pt modelId="{AA0B03B3-6C17-4B93-BD08-94CFD847BE12}" type="pres">
      <dgm:prSet presAssocID="{856199E5-E55C-49DC-B878-11F9DE289F51}" presName="Name37" presStyleLbl="parChTrans1D3" presStyleIdx="2" presStyleCnt="13"/>
      <dgm:spPr/>
    </dgm:pt>
    <dgm:pt modelId="{8278ABEC-545A-4CCF-82DE-ACBD1E4A4153}" type="pres">
      <dgm:prSet presAssocID="{621B1651-20AF-407C-B58E-AEDF047606AF}" presName="hierRoot2" presStyleCnt="0">
        <dgm:presLayoutVars>
          <dgm:hierBranch val="init"/>
        </dgm:presLayoutVars>
      </dgm:prSet>
      <dgm:spPr/>
    </dgm:pt>
    <dgm:pt modelId="{6EEE555B-C306-473D-8F68-012735BDC064}" type="pres">
      <dgm:prSet presAssocID="{621B1651-20AF-407C-B58E-AEDF047606AF}" presName="rootComposite" presStyleCnt="0"/>
      <dgm:spPr/>
    </dgm:pt>
    <dgm:pt modelId="{B43A3FF2-74B1-4D99-9A22-190B4A17B14D}" type="pres">
      <dgm:prSet presAssocID="{621B1651-20AF-407C-B58E-AEDF047606AF}" presName="rootText" presStyleLbl="node3" presStyleIdx="2" presStyleCnt="13">
        <dgm:presLayoutVars>
          <dgm:chPref val="3"/>
        </dgm:presLayoutVars>
      </dgm:prSet>
      <dgm:spPr/>
    </dgm:pt>
    <dgm:pt modelId="{8B4FF20B-D4A2-4D24-A3AE-46ECE3DA68D4}" type="pres">
      <dgm:prSet presAssocID="{621B1651-20AF-407C-B58E-AEDF047606AF}" presName="rootConnector" presStyleLbl="node3" presStyleIdx="2" presStyleCnt="13"/>
      <dgm:spPr/>
    </dgm:pt>
    <dgm:pt modelId="{BB81616F-9E99-4B9F-AD88-8A0F3551B817}" type="pres">
      <dgm:prSet presAssocID="{621B1651-20AF-407C-B58E-AEDF047606AF}" presName="hierChild4" presStyleCnt="0"/>
      <dgm:spPr/>
    </dgm:pt>
    <dgm:pt modelId="{E9E63AD1-D2BC-490E-884C-378A1D02A18B}" type="pres">
      <dgm:prSet presAssocID="{621B1651-20AF-407C-B58E-AEDF047606AF}" presName="hierChild5" presStyleCnt="0"/>
      <dgm:spPr/>
    </dgm:pt>
    <dgm:pt modelId="{2F50E046-93C3-4DE7-B93F-0E7D2E09EBA9}" type="pres">
      <dgm:prSet presAssocID="{926468E4-37DC-45A9-A9A7-1B93BB20D994}" presName="Name37" presStyleLbl="parChTrans1D3" presStyleIdx="3" presStyleCnt="13"/>
      <dgm:spPr/>
    </dgm:pt>
    <dgm:pt modelId="{B095D06E-D56C-4B6F-9C6B-24F31F52935F}" type="pres">
      <dgm:prSet presAssocID="{F98C7DF8-1827-48E5-BBD9-1380C3E349FE}" presName="hierRoot2" presStyleCnt="0">
        <dgm:presLayoutVars>
          <dgm:hierBranch val="init"/>
        </dgm:presLayoutVars>
      </dgm:prSet>
      <dgm:spPr/>
    </dgm:pt>
    <dgm:pt modelId="{7EFD1186-E24B-4559-B63F-8A53A25F9B4C}" type="pres">
      <dgm:prSet presAssocID="{F98C7DF8-1827-48E5-BBD9-1380C3E349FE}" presName="rootComposite" presStyleCnt="0"/>
      <dgm:spPr/>
    </dgm:pt>
    <dgm:pt modelId="{2109CD27-5554-4C5B-8D20-AACB3EBF19C1}" type="pres">
      <dgm:prSet presAssocID="{F98C7DF8-1827-48E5-BBD9-1380C3E349FE}" presName="rootText" presStyleLbl="node3" presStyleIdx="3" presStyleCnt="13">
        <dgm:presLayoutVars>
          <dgm:chPref val="3"/>
        </dgm:presLayoutVars>
      </dgm:prSet>
      <dgm:spPr/>
    </dgm:pt>
    <dgm:pt modelId="{565401B2-EB03-4F3A-8635-C126E0979FEC}" type="pres">
      <dgm:prSet presAssocID="{F98C7DF8-1827-48E5-BBD9-1380C3E349FE}" presName="rootConnector" presStyleLbl="node3" presStyleIdx="3" presStyleCnt="13"/>
      <dgm:spPr/>
    </dgm:pt>
    <dgm:pt modelId="{3F3425CD-B235-498B-9F05-053652136A8B}" type="pres">
      <dgm:prSet presAssocID="{F98C7DF8-1827-48E5-BBD9-1380C3E349FE}" presName="hierChild4" presStyleCnt="0"/>
      <dgm:spPr/>
    </dgm:pt>
    <dgm:pt modelId="{C89BC2FE-3234-4812-B1B2-E14CE2932AE9}" type="pres">
      <dgm:prSet presAssocID="{F98C7DF8-1827-48E5-BBD9-1380C3E349FE}" presName="hierChild5" presStyleCnt="0"/>
      <dgm:spPr/>
    </dgm:pt>
    <dgm:pt modelId="{E9E442B2-74D9-4820-92DF-784E3925D7E2}" type="pres">
      <dgm:prSet presAssocID="{B5A3BB8E-1579-482E-B1C7-F78BD2D7538F}" presName="Name37" presStyleLbl="parChTrans1D3" presStyleIdx="4" presStyleCnt="13"/>
      <dgm:spPr/>
    </dgm:pt>
    <dgm:pt modelId="{9163203D-A933-4B4B-BCB2-FDB8ED9EE3D6}" type="pres">
      <dgm:prSet presAssocID="{47178B0F-9DFF-4FC1-96E5-29C8325403FF}" presName="hierRoot2" presStyleCnt="0">
        <dgm:presLayoutVars>
          <dgm:hierBranch val="init"/>
        </dgm:presLayoutVars>
      </dgm:prSet>
      <dgm:spPr/>
    </dgm:pt>
    <dgm:pt modelId="{43B3250D-5D6C-464E-8EB3-F8363206F244}" type="pres">
      <dgm:prSet presAssocID="{47178B0F-9DFF-4FC1-96E5-29C8325403FF}" presName="rootComposite" presStyleCnt="0"/>
      <dgm:spPr/>
    </dgm:pt>
    <dgm:pt modelId="{8242C48B-3CBA-4B6C-9BAE-C95BE5CA52C9}" type="pres">
      <dgm:prSet presAssocID="{47178B0F-9DFF-4FC1-96E5-29C8325403FF}" presName="rootText" presStyleLbl="node3" presStyleIdx="4" presStyleCnt="13">
        <dgm:presLayoutVars>
          <dgm:chPref val="3"/>
        </dgm:presLayoutVars>
      </dgm:prSet>
      <dgm:spPr/>
    </dgm:pt>
    <dgm:pt modelId="{A6A30185-84F4-4DF1-B75F-BF2AC40CE84D}" type="pres">
      <dgm:prSet presAssocID="{47178B0F-9DFF-4FC1-96E5-29C8325403FF}" presName="rootConnector" presStyleLbl="node3" presStyleIdx="4" presStyleCnt="13"/>
      <dgm:spPr/>
    </dgm:pt>
    <dgm:pt modelId="{ABBAA8CA-0910-4F81-BAF7-493884BD90F1}" type="pres">
      <dgm:prSet presAssocID="{47178B0F-9DFF-4FC1-96E5-29C8325403FF}" presName="hierChild4" presStyleCnt="0"/>
      <dgm:spPr/>
    </dgm:pt>
    <dgm:pt modelId="{CAEC702D-5199-4773-92FE-46BCCDB10C1E}" type="pres">
      <dgm:prSet presAssocID="{47178B0F-9DFF-4FC1-96E5-29C8325403FF}" presName="hierChild5" presStyleCnt="0"/>
      <dgm:spPr/>
    </dgm:pt>
    <dgm:pt modelId="{AD0D600F-62FB-4514-93C5-C1B56F42D5B8}" type="pres">
      <dgm:prSet presAssocID="{F3AEC938-C786-458B-93E6-12985646CA45}" presName="Name37" presStyleLbl="parChTrans1D3" presStyleIdx="5" presStyleCnt="13"/>
      <dgm:spPr/>
    </dgm:pt>
    <dgm:pt modelId="{9BE51386-F9D8-4D12-A640-D21833655C5B}" type="pres">
      <dgm:prSet presAssocID="{5CCEB0FC-F74E-4D0F-AA5B-4A15B69D8D3D}" presName="hierRoot2" presStyleCnt="0">
        <dgm:presLayoutVars>
          <dgm:hierBranch val="init"/>
        </dgm:presLayoutVars>
      </dgm:prSet>
      <dgm:spPr/>
    </dgm:pt>
    <dgm:pt modelId="{73029409-278E-48F3-9BC2-E45F9C49236E}" type="pres">
      <dgm:prSet presAssocID="{5CCEB0FC-F74E-4D0F-AA5B-4A15B69D8D3D}" presName="rootComposite" presStyleCnt="0"/>
      <dgm:spPr/>
    </dgm:pt>
    <dgm:pt modelId="{C78310E5-2CA1-4D52-8C66-17C4CFA18341}" type="pres">
      <dgm:prSet presAssocID="{5CCEB0FC-F74E-4D0F-AA5B-4A15B69D8D3D}" presName="rootText" presStyleLbl="node3" presStyleIdx="5" presStyleCnt="13">
        <dgm:presLayoutVars>
          <dgm:chPref val="3"/>
        </dgm:presLayoutVars>
      </dgm:prSet>
      <dgm:spPr/>
    </dgm:pt>
    <dgm:pt modelId="{A0FB5EA7-3682-44EE-B1F0-4A093C09748A}" type="pres">
      <dgm:prSet presAssocID="{5CCEB0FC-F74E-4D0F-AA5B-4A15B69D8D3D}" presName="rootConnector" presStyleLbl="node3" presStyleIdx="5" presStyleCnt="13"/>
      <dgm:spPr/>
    </dgm:pt>
    <dgm:pt modelId="{57AFA067-3EEB-48CD-9578-EF97B48A5A66}" type="pres">
      <dgm:prSet presAssocID="{5CCEB0FC-F74E-4D0F-AA5B-4A15B69D8D3D}" presName="hierChild4" presStyleCnt="0"/>
      <dgm:spPr/>
    </dgm:pt>
    <dgm:pt modelId="{F95C8DEF-767F-4D5F-99AE-B0353DA473B8}" type="pres">
      <dgm:prSet presAssocID="{5CCEB0FC-F74E-4D0F-AA5B-4A15B69D8D3D}" presName="hierChild5" presStyleCnt="0"/>
      <dgm:spPr/>
    </dgm:pt>
    <dgm:pt modelId="{202148FC-2575-455F-BC2D-E35026D177A1}" type="pres">
      <dgm:prSet presAssocID="{E532D777-FF4D-4020-83BF-C15AD475C9F3}" presName="Name37" presStyleLbl="parChTrans1D3" presStyleIdx="6" presStyleCnt="13"/>
      <dgm:spPr/>
    </dgm:pt>
    <dgm:pt modelId="{D7FE32B5-83C6-48AC-84CF-23EC445974EC}" type="pres">
      <dgm:prSet presAssocID="{FD15D5C9-A9E0-4135-A15F-95EEA2DA5BA3}" presName="hierRoot2" presStyleCnt="0">
        <dgm:presLayoutVars>
          <dgm:hierBranch val="init"/>
        </dgm:presLayoutVars>
      </dgm:prSet>
      <dgm:spPr/>
    </dgm:pt>
    <dgm:pt modelId="{05DFF78D-C4F2-424A-BFFA-047DFF05A23A}" type="pres">
      <dgm:prSet presAssocID="{FD15D5C9-A9E0-4135-A15F-95EEA2DA5BA3}" presName="rootComposite" presStyleCnt="0"/>
      <dgm:spPr/>
    </dgm:pt>
    <dgm:pt modelId="{AB0CEB40-A8DF-409A-A180-364915E5D2A7}" type="pres">
      <dgm:prSet presAssocID="{FD15D5C9-A9E0-4135-A15F-95EEA2DA5BA3}" presName="rootText" presStyleLbl="node3" presStyleIdx="6" presStyleCnt="13">
        <dgm:presLayoutVars>
          <dgm:chPref val="3"/>
        </dgm:presLayoutVars>
      </dgm:prSet>
      <dgm:spPr/>
    </dgm:pt>
    <dgm:pt modelId="{D76310D8-8AD2-4551-8399-F40CC42EE875}" type="pres">
      <dgm:prSet presAssocID="{FD15D5C9-A9E0-4135-A15F-95EEA2DA5BA3}" presName="rootConnector" presStyleLbl="node3" presStyleIdx="6" presStyleCnt="13"/>
      <dgm:spPr/>
    </dgm:pt>
    <dgm:pt modelId="{CF817313-909C-4BA0-921A-6A7EC4736B0F}" type="pres">
      <dgm:prSet presAssocID="{FD15D5C9-A9E0-4135-A15F-95EEA2DA5BA3}" presName="hierChild4" presStyleCnt="0"/>
      <dgm:spPr/>
    </dgm:pt>
    <dgm:pt modelId="{00BCE32B-676E-47E9-9988-E0769029853E}" type="pres">
      <dgm:prSet presAssocID="{FD15D5C9-A9E0-4135-A15F-95EEA2DA5BA3}" presName="hierChild5" presStyleCnt="0"/>
      <dgm:spPr/>
    </dgm:pt>
    <dgm:pt modelId="{0DE45404-A2BE-4438-B607-B4CA3B502F41}" type="pres">
      <dgm:prSet presAssocID="{73ABEFB1-AAD0-4DCA-9466-C3EF8757A757}" presName="hierChild5" presStyleCnt="0"/>
      <dgm:spPr/>
    </dgm:pt>
    <dgm:pt modelId="{76F24409-6E45-4FCD-A282-FEAC491824C9}" type="pres">
      <dgm:prSet presAssocID="{A32E37AD-8665-4248-BEA8-52F274B0E6BE}" presName="Name37" presStyleLbl="parChTrans1D2" presStyleIdx="2" presStyleCnt="4"/>
      <dgm:spPr/>
    </dgm:pt>
    <dgm:pt modelId="{8569E361-87C5-4DEB-8042-18C79B1D1ABF}" type="pres">
      <dgm:prSet presAssocID="{571886FB-B75A-4818-804D-2055F1F07433}" presName="hierRoot2" presStyleCnt="0">
        <dgm:presLayoutVars>
          <dgm:hierBranch val="init"/>
        </dgm:presLayoutVars>
      </dgm:prSet>
      <dgm:spPr/>
    </dgm:pt>
    <dgm:pt modelId="{80FCA486-B548-40F9-9F0E-659E4E0FED76}" type="pres">
      <dgm:prSet presAssocID="{571886FB-B75A-4818-804D-2055F1F07433}" presName="rootComposite" presStyleCnt="0"/>
      <dgm:spPr/>
    </dgm:pt>
    <dgm:pt modelId="{4818B1D9-9757-434C-B062-D0C3283BA2AE}" type="pres">
      <dgm:prSet presAssocID="{571886FB-B75A-4818-804D-2055F1F07433}" presName="rootText" presStyleLbl="node2" presStyleIdx="2" presStyleCnt="4">
        <dgm:presLayoutVars>
          <dgm:chPref val="3"/>
        </dgm:presLayoutVars>
      </dgm:prSet>
      <dgm:spPr/>
    </dgm:pt>
    <dgm:pt modelId="{CEFC9593-31AD-4673-8745-57BBB205D84F}" type="pres">
      <dgm:prSet presAssocID="{571886FB-B75A-4818-804D-2055F1F07433}" presName="rootConnector" presStyleLbl="node2" presStyleIdx="2" presStyleCnt="4"/>
      <dgm:spPr/>
    </dgm:pt>
    <dgm:pt modelId="{6D071BCB-C859-478E-9072-BBF63E7E2356}" type="pres">
      <dgm:prSet presAssocID="{571886FB-B75A-4818-804D-2055F1F07433}" presName="hierChild4" presStyleCnt="0"/>
      <dgm:spPr/>
    </dgm:pt>
    <dgm:pt modelId="{A2D594C3-2D11-4DFB-A500-47357FFABCCC}" type="pres">
      <dgm:prSet presAssocID="{A525067A-65F7-4A94-A69E-7B1999E2F128}" presName="Name37" presStyleLbl="parChTrans1D3" presStyleIdx="7" presStyleCnt="13"/>
      <dgm:spPr/>
    </dgm:pt>
    <dgm:pt modelId="{B0E6E85D-B234-4485-AC1A-2C88F33E7340}" type="pres">
      <dgm:prSet presAssocID="{A4BBA0E3-C7EE-4B9E-A28D-E63674F3A47C}" presName="hierRoot2" presStyleCnt="0">
        <dgm:presLayoutVars>
          <dgm:hierBranch val="init"/>
        </dgm:presLayoutVars>
      </dgm:prSet>
      <dgm:spPr/>
    </dgm:pt>
    <dgm:pt modelId="{A631E643-18E5-47BC-B2D9-E96C3B1EF822}" type="pres">
      <dgm:prSet presAssocID="{A4BBA0E3-C7EE-4B9E-A28D-E63674F3A47C}" presName="rootComposite" presStyleCnt="0"/>
      <dgm:spPr/>
    </dgm:pt>
    <dgm:pt modelId="{6E6D3B56-04DD-4DB6-A5B8-53D82393DBF1}" type="pres">
      <dgm:prSet presAssocID="{A4BBA0E3-C7EE-4B9E-A28D-E63674F3A47C}" presName="rootText" presStyleLbl="node3" presStyleIdx="7" presStyleCnt="13">
        <dgm:presLayoutVars>
          <dgm:chPref val="3"/>
        </dgm:presLayoutVars>
      </dgm:prSet>
      <dgm:spPr/>
    </dgm:pt>
    <dgm:pt modelId="{6C50BD09-7BBE-48DB-ADF8-8C28320EA4BD}" type="pres">
      <dgm:prSet presAssocID="{A4BBA0E3-C7EE-4B9E-A28D-E63674F3A47C}" presName="rootConnector" presStyleLbl="node3" presStyleIdx="7" presStyleCnt="13"/>
      <dgm:spPr/>
    </dgm:pt>
    <dgm:pt modelId="{D5309E83-44A7-478D-AD47-E4D87288B608}" type="pres">
      <dgm:prSet presAssocID="{A4BBA0E3-C7EE-4B9E-A28D-E63674F3A47C}" presName="hierChild4" presStyleCnt="0"/>
      <dgm:spPr/>
    </dgm:pt>
    <dgm:pt modelId="{0C77A6FF-8D03-4512-BB5F-66D6D646D2FC}" type="pres">
      <dgm:prSet presAssocID="{B9859F0D-F916-4ED6-A231-4E56529D7CEA}" presName="Name37" presStyleLbl="parChTrans1D4" presStyleIdx="0" presStyleCnt="8"/>
      <dgm:spPr/>
    </dgm:pt>
    <dgm:pt modelId="{44D86EB3-EEAC-45CC-9084-088D8ED38A0B}" type="pres">
      <dgm:prSet presAssocID="{4A4E38EE-7329-40CC-8D05-73D800D8F7CF}" presName="hierRoot2" presStyleCnt="0">
        <dgm:presLayoutVars>
          <dgm:hierBranch val="init"/>
        </dgm:presLayoutVars>
      </dgm:prSet>
      <dgm:spPr/>
    </dgm:pt>
    <dgm:pt modelId="{A1C63100-15C9-4DD8-AE5E-58E04B6B33DA}" type="pres">
      <dgm:prSet presAssocID="{4A4E38EE-7329-40CC-8D05-73D800D8F7CF}" presName="rootComposite" presStyleCnt="0"/>
      <dgm:spPr/>
    </dgm:pt>
    <dgm:pt modelId="{42DD2B3F-FBBD-42DA-BAB6-CDC214A95697}" type="pres">
      <dgm:prSet presAssocID="{4A4E38EE-7329-40CC-8D05-73D800D8F7CF}" presName="rootText" presStyleLbl="node4" presStyleIdx="0" presStyleCnt="8">
        <dgm:presLayoutVars>
          <dgm:chPref val="3"/>
        </dgm:presLayoutVars>
      </dgm:prSet>
      <dgm:spPr/>
    </dgm:pt>
    <dgm:pt modelId="{E60CED7A-566F-458F-B14C-EAFEE0387406}" type="pres">
      <dgm:prSet presAssocID="{4A4E38EE-7329-40CC-8D05-73D800D8F7CF}" presName="rootConnector" presStyleLbl="node4" presStyleIdx="0" presStyleCnt="8"/>
      <dgm:spPr/>
    </dgm:pt>
    <dgm:pt modelId="{5CFBE7F9-7D5E-436D-A2A2-F658FC6ECAFD}" type="pres">
      <dgm:prSet presAssocID="{4A4E38EE-7329-40CC-8D05-73D800D8F7CF}" presName="hierChild4" presStyleCnt="0"/>
      <dgm:spPr/>
    </dgm:pt>
    <dgm:pt modelId="{A33C023C-F21C-4C8E-8A80-91E45AD7D501}" type="pres">
      <dgm:prSet presAssocID="{4A4E38EE-7329-40CC-8D05-73D800D8F7CF}" presName="hierChild5" presStyleCnt="0"/>
      <dgm:spPr/>
    </dgm:pt>
    <dgm:pt modelId="{158984E5-1E34-40EF-8882-B43843BFE9ED}" type="pres">
      <dgm:prSet presAssocID="{DD8CAE2A-C0D2-4226-97C3-F294B8BA98A7}" presName="Name37" presStyleLbl="parChTrans1D4" presStyleIdx="1" presStyleCnt="8"/>
      <dgm:spPr/>
    </dgm:pt>
    <dgm:pt modelId="{2EEA16ED-C6BD-4F73-81A9-A2F74F563560}" type="pres">
      <dgm:prSet presAssocID="{5B480182-46C7-47F3-88D3-D9446B357B73}" presName="hierRoot2" presStyleCnt="0">
        <dgm:presLayoutVars>
          <dgm:hierBranch val="init"/>
        </dgm:presLayoutVars>
      </dgm:prSet>
      <dgm:spPr/>
    </dgm:pt>
    <dgm:pt modelId="{9A954149-A359-44FE-81E1-8EC7BF89F621}" type="pres">
      <dgm:prSet presAssocID="{5B480182-46C7-47F3-88D3-D9446B357B73}" presName="rootComposite" presStyleCnt="0"/>
      <dgm:spPr/>
    </dgm:pt>
    <dgm:pt modelId="{EEA4B297-FD5A-4E74-942E-AB209F14C803}" type="pres">
      <dgm:prSet presAssocID="{5B480182-46C7-47F3-88D3-D9446B357B73}" presName="rootText" presStyleLbl="node4" presStyleIdx="1" presStyleCnt="8">
        <dgm:presLayoutVars>
          <dgm:chPref val="3"/>
        </dgm:presLayoutVars>
      </dgm:prSet>
      <dgm:spPr/>
    </dgm:pt>
    <dgm:pt modelId="{BA7F42DF-5067-43DF-A69B-BA4D77AA0F71}" type="pres">
      <dgm:prSet presAssocID="{5B480182-46C7-47F3-88D3-D9446B357B73}" presName="rootConnector" presStyleLbl="node4" presStyleIdx="1" presStyleCnt="8"/>
      <dgm:spPr/>
    </dgm:pt>
    <dgm:pt modelId="{386915DD-D4C9-44F7-8510-E367FD96CACE}" type="pres">
      <dgm:prSet presAssocID="{5B480182-46C7-47F3-88D3-D9446B357B73}" presName="hierChild4" presStyleCnt="0"/>
      <dgm:spPr/>
    </dgm:pt>
    <dgm:pt modelId="{7D4612C7-27BC-4B39-920F-FA55E66D25B9}" type="pres">
      <dgm:prSet presAssocID="{5B480182-46C7-47F3-88D3-D9446B357B73}" presName="hierChild5" presStyleCnt="0"/>
      <dgm:spPr/>
    </dgm:pt>
    <dgm:pt modelId="{4D60BD5B-03D3-43E6-8E30-EFCF1B8AEC62}" type="pres">
      <dgm:prSet presAssocID="{47FF838D-E0C6-4047-9DB2-F2623F06B019}" presName="Name37" presStyleLbl="parChTrans1D4" presStyleIdx="2" presStyleCnt="8"/>
      <dgm:spPr/>
    </dgm:pt>
    <dgm:pt modelId="{7118259C-1F46-4DE2-98B5-08246A102E63}" type="pres">
      <dgm:prSet presAssocID="{F6B0FFBC-F33B-4BDC-AFCA-872868B6C1DF}" presName="hierRoot2" presStyleCnt="0">
        <dgm:presLayoutVars>
          <dgm:hierBranch val="init"/>
        </dgm:presLayoutVars>
      </dgm:prSet>
      <dgm:spPr/>
    </dgm:pt>
    <dgm:pt modelId="{35694F14-A2EF-42B0-AB2E-F5F36A94276A}" type="pres">
      <dgm:prSet presAssocID="{F6B0FFBC-F33B-4BDC-AFCA-872868B6C1DF}" presName="rootComposite" presStyleCnt="0"/>
      <dgm:spPr/>
    </dgm:pt>
    <dgm:pt modelId="{C772DA78-754D-40FF-90D6-BB744822F823}" type="pres">
      <dgm:prSet presAssocID="{F6B0FFBC-F33B-4BDC-AFCA-872868B6C1DF}" presName="rootText" presStyleLbl="node4" presStyleIdx="2" presStyleCnt="8">
        <dgm:presLayoutVars>
          <dgm:chPref val="3"/>
        </dgm:presLayoutVars>
      </dgm:prSet>
      <dgm:spPr/>
    </dgm:pt>
    <dgm:pt modelId="{1D3DB456-CCB5-48DC-9522-A4CA543FE8AF}" type="pres">
      <dgm:prSet presAssocID="{F6B0FFBC-F33B-4BDC-AFCA-872868B6C1DF}" presName="rootConnector" presStyleLbl="node4" presStyleIdx="2" presStyleCnt="8"/>
      <dgm:spPr/>
    </dgm:pt>
    <dgm:pt modelId="{B279DBDA-B888-4E3F-8DE1-043449FC75E4}" type="pres">
      <dgm:prSet presAssocID="{F6B0FFBC-F33B-4BDC-AFCA-872868B6C1DF}" presName="hierChild4" presStyleCnt="0"/>
      <dgm:spPr/>
    </dgm:pt>
    <dgm:pt modelId="{C8903E6C-D989-4BA6-A1BA-2147172AF2AC}" type="pres">
      <dgm:prSet presAssocID="{F6B0FFBC-F33B-4BDC-AFCA-872868B6C1DF}" presName="hierChild5" presStyleCnt="0"/>
      <dgm:spPr/>
    </dgm:pt>
    <dgm:pt modelId="{1E128CB0-30BC-4024-B43F-8CA92A5D1794}" type="pres">
      <dgm:prSet presAssocID="{A4BBA0E3-C7EE-4B9E-A28D-E63674F3A47C}" presName="hierChild5" presStyleCnt="0"/>
      <dgm:spPr/>
    </dgm:pt>
    <dgm:pt modelId="{D0ED5302-8F0C-4EC7-A27B-EAE0C2D5D1AF}" type="pres">
      <dgm:prSet presAssocID="{A48C54A8-3E0E-4047-BC6B-F4336E2141ED}" presName="Name37" presStyleLbl="parChTrans1D3" presStyleIdx="8" presStyleCnt="13"/>
      <dgm:spPr/>
    </dgm:pt>
    <dgm:pt modelId="{31CC1C56-9C74-48C0-92D5-3D8B32F1578E}" type="pres">
      <dgm:prSet presAssocID="{6F2E377E-D903-48F7-AEBB-9C61E91BDB1C}" presName="hierRoot2" presStyleCnt="0">
        <dgm:presLayoutVars>
          <dgm:hierBranch val="init"/>
        </dgm:presLayoutVars>
      </dgm:prSet>
      <dgm:spPr/>
    </dgm:pt>
    <dgm:pt modelId="{E2B6FA83-672F-4714-A9A7-EB74FD2EFE9B}" type="pres">
      <dgm:prSet presAssocID="{6F2E377E-D903-48F7-AEBB-9C61E91BDB1C}" presName="rootComposite" presStyleCnt="0"/>
      <dgm:spPr/>
    </dgm:pt>
    <dgm:pt modelId="{1B653C55-3E42-4CA3-A0C9-B218C259D898}" type="pres">
      <dgm:prSet presAssocID="{6F2E377E-D903-48F7-AEBB-9C61E91BDB1C}" presName="rootText" presStyleLbl="node3" presStyleIdx="8" presStyleCnt="13">
        <dgm:presLayoutVars>
          <dgm:chPref val="3"/>
        </dgm:presLayoutVars>
      </dgm:prSet>
      <dgm:spPr/>
    </dgm:pt>
    <dgm:pt modelId="{26407249-F73C-4756-A2A7-BA54FB105CD0}" type="pres">
      <dgm:prSet presAssocID="{6F2E377E-D903-48F7-AEBB-9C61E91BDB1C}" presName="rootConnector" presStyleLbl="node3" presStyleIdx="8" presStyleCnt="13"/>
      <dgm:spPr/>
    </dgm:pt>
    <dgm:pt modelId="{21DC3FBD-05D0-4586-9D75-27BD0F7A25EE}" type="pres">
      <dgm:prSet presAssocID="{6F2E377E-D903-48F7-AEBB-9C61E91BDB1C}" presName="hierChild4" presStyleCnt="0"/>
      <dgm:spPr/>
    </dgm:pt>
    <dgm:pt modelId="{DC6D4016-FBBE-4E0B-9683-761E419456A6}" type="pres">
      <dgm:prSet presAssocID="{0A62B38F-9D7D-4EFF-BA09-6C2964EEC24C}" presName="Name37" presStyleLbl="parChTrans1D4" presStyleIdx="3" presStyleCnt="8"/>
      <dgm:spPr/>
    </dgm:pt>
    <dgm:pt modelId="{10F5E448-BD50-4758-BC28-A18A98708E21}" type="pres">
      <dgm:prSet presAssocID="{26693A3A-35D2-46C2-B566-E5EDE00FBC23}" presName="hierRoot2" presStyleCnt="0">
        <dgm:presLayoutVars>
          <dgm:hierBranch val="init"/>
        </dgm:presLayoutVars>
      </dgm:prSet>
      <dgm:spPr/>
    </dgm:pt>
    <dgm:pt modelId="{B74BA360-5FB6-40B2-B838-C82F1043910E}" type="pres">
      <dgm:prSet presAssocID="{26693A3A-35D2-46C2-B566-E5EDE00FBC23}" presName="rootComposite" presStyleCnt="0"/>
      <dgm:spPr/>
    </dgm:pt>
    <dgm:pt modelId="{29DB23C8-3D92-49FA-BB24-8BED2C969506}" type="pres">
      <dgm:prSet presAssocID="{26693A3A-35D2-46C2-B566-E5EDE00FBC23}" presName="rootText" presStyleLbl="node4" presStyleIdx="3" presStyleCnt="8">
        <dgm:presLayoutVars>
          <dgm:chPref val="3"/>
        </dgm:presLayoutVars>
      </dgm:prSet>
      <dgm:spPr/>
    </dgm:pt>
    <dgm:pt modelId="{A716165F-5859-4462-8428-07E01C74EF99}" type="pres">
      <dgm:prSet presAssocID="{26693A3A-35D2-46C2-B566-E5EDE00FBC23}" presName="rootConnector" presStyleLbl="node4" presStyleIdx="3" presStyleCnt="8"/>
      <dgm:spPr/>
    </dgm:pt>
    <dgm:pt modelId="{4D716236-52FD-409E-9071-0E2290562E25}" type="pres">
      <dgm:prSet presAssocID="{26693A3A-35D2-46C2-B566-E5EDE00FBC23}" presName="hierChild4" presStyleCnt="0"/>
      <dgm:spPr/>
    </dgm:pt>
    <dgm:pt modelId="{C86CA765-4636-4A2E-9DE1-89FD100F578B}" type="pres">
      <dgm:prSet presAssocID="{26693A3A-35D2-46C2-B566-E5EDE00FBC23}" presName="hierChild5" presStyleCnt="0"/>
      <dgm:spPr/>
    </dgm:pt>
    <dgm:pt modelId="{95E274A9-840D-4077-9135-6C03B0F9192A}" type="pres">
      <dgm:prSet presAssocID="{70C4324C-F67E-4D0E-8879-E907207BF77A}" presName="Name37" presStyleLbl="parChTrans1D4" presStyleIdx="4" presStyleCnt="8"/>
      <dgm:spPr/>
    </dgm:pt>
    <dgm:pt modelId="{5AC8DA01-7074-44A1-AF4A-37AF897D8102}" type="pres">
      <dgm:prSet presAssocID="{64C0F636-C74B-41AC-A980-AA8C05D23748}" presName="hierRoot2" presStyleCnt="0">
        <dgm:presLayoutVars>
          <dgm:hierBranch val="init"/>
        </dgm:presLayoutVars>
      </dgm:prSet>
      <dgm:spPr/>
    </dgm:pt>
    <dgm:pt modelId="{9627D195-61F3-4610-9CC8-790CCE15F3AB}" type="pres">
      <dgm:prSet presAssocID="{64C0F636-C74B-41AC-A980-AA8C05D23748}" presName="rootComposite" presStyleCnt="0"/>
      <dgm:spPr/>
    </dgm:pt>
    <dgm:pt modelId="{828200EA-581D-4D11-8EA5-3B661AD60E4B}" type="pres">
      <dgm:prSet presAssocID="{64C0F636-C74B-41AC-A980-AA8C05D23748}" presName="rootText" presStyleLbl="node4" presStyleIdx="4" presStyleCnt="8">
        <dgm:presLayoutVars>
          <dgm:chPref val="3"/>
        </dgm:presLayoutVars>
      </dgm:prSet>
      <dgm:spPr/>
    </dgm:pt>
    <dgm:pt modelId="{537DB18E-E65E-429A-A66D-E65F40FE3E2E}" type="pres">
      <dgm:prSet presAssocID="{64C0F636-C74B-41AC-A980-AA8C05D23748}" presName="rootConnector" presStyleLbl="node4" presStyleIdx="4" presStyleCnt="8"/>
      <dgm:spPr/>
    </dgm:pt>
    <dgm:pt modelId="{50752818-4543-411F-B48E-D250AA071AF6}" type="pres">
      <dgm:prSet presAssocID="{64C0F636-C74B-41AC-A980-AA8C05D23748}" presName="hierChild4" presStyleCnt="0"/>
      <dgm:spPr/>
    </dgm:pt>
    <dgm:pt modelId="{07A95A0D-2E31-4B83-8D4D-3737FE6E66EB}" type="pres">
      <dgm:prSet presAssocID="{64C0F636-C74B-41AC-A980-AA8C05D23748}" presName="hierChild5" presStyleCnt="0"/>
      <dgm:spPr/>
    </dgm:pt>
    <dgm:pt modelId="{688229FA-A2F4-4425-8366-E195697F5E69}" type="pres">
      <dgm:prSet presAssocID="{9EB209C2-746E-41AB-9715-FB04F9CFF409}" presName="Name37" presStyleLbl="parChTrans1D4" presStyleIdx="5" presStyleCnt="8"/>
      <dgm:spPr/>
    </dgm:pt>
    <dgm:pt modelId="{D517E8FC-08A7-4C83-A8AD-5550EC566973}" type="pres">
      <dgm:prSet presAssocID="{EE73453C-DBBE-44F2-A9E0-2A447C62DF9F}" presName="hierRoot2" presStyleCnt="0">
        <dgm:presLayoutVars>
          <dgm:hierBranch val="init"/>
        </dgm:presLayoutVars>
      </dgm:prSet>
      <dgm:spPr/>
    </dgm:pt>
    <dgm:pt modelId="{54248824-3E60-4EE7-8716-7B1D5B30FCC8}" type="pres">
      <dgm:prSet presAssocID="{EE73453C-DBBE-44F2-A9E0-2A447C62DF9F}" presName="rootComposite" presStyleCnt="0"/>
      <dgm:spPr/>
    </dgm:pt>
    <dgm:pt modelId="{F775C7AF-D46B-436B-BD7B-C9494DE3FFC1}" type="pres">
      <dgm:prSet presAssocID="{EE73453C-DBBE-44F2-A9E0-2A447C62DF9F}" presName="rootText" presStyleLbl="node4" presStyleIdx="5" presStyleCnt="8">
        <dgm:presLayoutVars>
          <dgm:chPref val="3"/>
        </dgm:presLayoutVars>
      </dgm:prSet>
      <dgm:spPr/>
    </dgm:pt>
    <dgm:pt modelId="{2F2A34F8-235B-472C-92A5-ED06E5B8B2B0}" type="pres">
      <dgm:prSet presAssocID="{EE73453C-DBBE-44F2-A9E0-2A447C62DF9F}" presName="rootConnector" presStyleLbl="node4" presStyleIdx="5" presStyleCnt="8"/>
      <dgm:spPr/>
    </dgm:pt>
    <dgm:pt modelId="{3A6D061A-92C1-4D12-A71C-CE564FECBCB4}" type="pres">
      <dgm:prSet presAssocID="{EE73453C-DBBE-44F2-A9E0-2A447C62DF9F}" presName="hierChild4" presStyleCnt="0"/>
      <dgm:spPr/>
    </dgm:pt>
    <dgm:pt modelId="{F2240CEF-AA3B-4525-858C-553745E79CF6}" type="pres">
      <dgm:prSet presAssocID="{EE73453C-DBBE-44F2-A9E0-2A447C62DF9F}" presName="hierChild5" presStyleCnt="0"/>
      <dgm:spPr/>
    </dgm:pt>
    <dgm:pt modelId="{0B6D491D-22CB-4C58-86AE-9D536C885559}" type="pres">
      <dgm:prSet presAssocID="{6F2E377E-D903-48F7-AEBB-9C61E91BDB1C}" presName="hierChild5" presStyleCnt="0"/>
      <dgm:spPr/>
    </dgm:pt>
    <dgm:pt modelId="{F839D6FB-4BFD-424F-B516-33E8945F5B76}" type="pres">
      <dgm:prSet presAssocID="{4F585275-14DB-48C7-B29F-C6F7A57240BA}" presName="Name37" presStyleLbl="parChTrans1D3" presStyleIdx="9" presStyleCnt="13"/>
      <dgm:spPr/>
    </dgm:pt>
    <dgm:pt modelId="{E704A965-7737-4F88-882C-E1397E1BB0D5}" type="pres">
      <dgm:prSet presAssocID="{08D9BA22-C7A9-4014-B74A-DB1F3E79F988}" presName="hierRoot2" presStyleCnt="0">
        <dgm:presLayoutVars>
          <dgm:hierBranch val="init"/>
        </dgm:presLayoutVars>
      </dgm:prSet>
      <dgm:spPr/>
    </dgm:pt>
    <dgm:pt modelId="{889D2081-BC0D-4629-8021-E0BF4B164319}" type="pres">
      <dgm:prSet presAssocID="{08D9BA22-C7A9-4014-B74A-DB1F3E79F988}" presName="rootComposite" presStyleCnt="0"/>
      <dgm:spPr/>
    </dgm:pt>
    <dgm:pt modelId="{D365E8E1-36F0-4BCA-B65A-C6FFD22365D1}" type="pres">
      <dgm:prSet presAssocID="{08D9BA22-C7A9-4014-B74A-DB1F3E79F988}" presName="rootText" presStyleLbl="node3" presStyleIdx="9" presStyleCnt="13">
        <dgm:presLayoutVars>
          <dgm:chPref val="3"/>
        </dgm:presLayoutVars>
      </dgm:prSet>
      <dgm:spPr/>
    </dgm:pt>
    <dgm:pt modelId="{7D5DC71F-6DAB-496D-86FB-9FD3E1769625}" type="pres">
      <dgm:prSet presAssocID="{08D9BA22-C7A9-4014-B74A-DB1F3E79F988}" presName="rootConnector" presStyleLbl="node3" presStyleIdx="9" presStyleCnt="13"/>
      <dgm:spPr/>
    </dgm:pt>
    <dgm:pt modelId="{08E31B3E-DE6B-4336-BE82-788214FB23A2}" type="pres">
      <dgm:prSet presAssocID="{08D9BA22-C7A9-4014-B74A-DB1F3E79F988}" presName="hierChild4" presStyleCnt="0"/>
      <dgm:spPr/>
    </dgm:pt>
    <dgm:pt modelId="{BCD63C09-CFB4-474F-8908-755977CA69BC}" type="pres">
      <dgm:prSet presAssocID="{1D238674-5F4D-43E9-A4D4-D4E2BA734AC3}" presName="Name37" presStyleLbl="parChTrans1D4" presStyleIdx="6" presStyleCnt="8"/>
      <dgm:spPr/>
    </dgm:pt>
    <dgm:pt modelId="{C199D57D-7F4A-4961-BB39-E74180DDC116}" type="pres">
      <dgm:prSet presAssocID="{CF2AC73C-164B-460A-87B7-9E027CE080B4}" presName="hierRoot2" presStyleCnt="0">
        <dgm:presLayoutVars>
          <dgm:hierBranch val="init"/>
        </dgm:presLayoutVars>
      </dgm:prSet>
      <dgm:spPr/>
    </dgm:pt>
    <dgm:pt modelId="{C64053FC-23B6-470E-B8B2-4954F0DC5A2A}" type="pres">
      <dgm:prSet presAssocID="{CF2AC73C-164B-460A-87B7-9E027CE080B4}" presName="rootComposite" presStyleCnt="0"/>
      <dgm:spPr/>
    </dgm:pt>
    <dgm:pt modelId="{218A8FF7-82F7-4B74-8C99-868E2DF3A283}" type="pres">
      <dgm:prSet presAssocID="{CF2AC73C-164B-460A-87B7-9E027CE080B4}" presName="rootText" presStyleLbl="node4" presStyleIdx="6" presStyleCnt="8">
        <dgm:presLayoutVars>
          <dgm:chPref val="3"/>
        </dgm:presLayoutVars>
      </dgm:prSet>
      <dgm:spPr/>
    </dgm:pt>
    <dgm:pt modelId="{AAC60639-D98B-40E0-ACA4-D13C02B66075}" type="pres">
      <dgm:prSet presAssocID="{CF2AC73C-164B-460A-87B7-9E027CE080B4}" presName="rootConnector" presStyleLbl="node4" presStyleIdx="6" presStyleCnt="8"/>
      <dgm:spPr/>
    </dgm:pt>
    <dgm:pt modelId="{2FA3CD39-C3AA-402F-B149-FD3A577E368F}" type="pres">
      <dgm:prSet presAssocID="{CF2AC73C-164B-460A-87B7-9E027CE080B4}" presName="hierChild4" presStyleCnt="0"/>
      <dgm:spPr/>
    </dgm:pt>
    <dgm:pt modelId="{73EDF391-2579-49E8-97AD-FF85EBFB8EE8}" type="pres">
      <dgm:prSet presAssocID="{CF2AC73C-164B-460A-87B7-9E027CE080B4}" presName="hierChild5" presStyleCnt="0"/>
      <dgm:spPr/>
    </dgm:pt>
    <dgm:pt modelId="{C971D673-570C-41D1-A82B-DA9442504289}" type="pres">
      <dgm:prSet presAssocID="{26C799FD-CF94-4126-BDB1-480C074DAE2D}" presName="Name37" presStyleLbl="parChTrans1D4" presStyleIdx="7" presStyleCnt="8"/>
      <dgm:spPr/>
    </dgm:pt>
    <dgm:pt modelId="{D80195DF-52D5-4E98-85B2-8C9D45A07F6F}" type="pres">
      <dgm:prSet presAssocID="{99F1DF23-2257-4B89-A137-73861A68430F}" presName="hierRoot2" presStyleCnt="0">
        <dgm:presLayoutVars>
          <dgm:hierBranch val="init"/>
        </dgm:presLayoutVars>
      </dgm:prSet>
      <dgm:spPr/>
    </dgm:pt>
    <dgm:pt modelId="{B03AFD12-E93B-4223-BC8A-461DE906851C}" type="pres">
      <dgm:prSet presAssocID="{99F1DF23-2257-4B89-A137-73861A68430F}" presName="rootComposite" presStyleCnt="0"/>
      <dgm:spPr/>
    </dgm:pt>
    <dgm:pt modelId="{6D9D9F90-7E85-4339-AD91-39CD5819E787}" type="pres">
      <dgm:prSet presAssocID="{99F1DF23-2257-4B89-A137-73861A68430F}" presName="rootText" presStyleLbl="node4" presStyleIdx="7" presStyleCnt="8">
        <dgm:presLayoutVars>
          <dgm:chPref val="3"/>
        </dgm:presLayoutVars>
      </dgm:prSet>
      <dgm:spPr/>
    </dgm:pt>
    <dgm:pt modelId="{E326FFA9-55C0-4265-BA48-2C8A5E839DC4}" type="pres">
      <dgm:prSet presAssocID="{99F1DF23-2257-4B89-A137-73861A68430F}" presName="rootConnector" presStyleLbl="node4" presStyleIdx="7" presStyleCnt="8"/>
      <dgm:spPr/>
    </dgm:pt>
    <dgm:pt modelId="{71CBA656-AB6A-462F-8A98-B608D6B80D26}" type="pres">
      <dgm:prSet presAssocID="{99F1DF23-2257-4B89-A137-73861A68430F}" presName="hierChild4" presStyleCnt="0"/>
      <dgm:spPr/>
    </dgm:pt>
    <dgm:pt modelId="{93863A18-22C2-41A2-9A92-53E41CC8D025}" type="pres">
      <dgm:prSet presAssocID="{99F1DF23-2257-4B89-A137-73861A68430F}" presName="hierChild5" presStyleCnt="0"/>
      <dgm:spPr/>
    </dgm:pt>
    <dgm:pt modelId="{E58CE707-6C78-4494-ACAE-E3B9FAA83FCB}" type="pres">
      <dgm:prSet presAssocID="{08D9BA22-C7A9-4014-B74A-DB1F3E79F988}" presName="hierChild5" presStyleCnt="0"/>
      <dgm:spPr/>
    </dgm:pt>
    <dgm:pt modelId="{E7A3B43D-A0D7-4547-9699-BFD50D8BB8BF}" type="pres">
      <dgm:prSet presAssocID="{571886FB-B75A-4818-804D-2055F1F07433}" presName="hierChild5" presStyleCnt="0"/>
      <dgm:spPr/>
    </dgm:pt>
    <dgm:pt modelId="{D33A0B14-F656-4443-BC7D-02ED39C3C6A5}" type="pres">
      <dgm:prSet presAssocID="{4A862FC8-0EFE-4DAE-B3B3-D18DA4A3367B}" presName="Name37" presStyleLbl="parChTrans1D2" presStyleIdx="3" presStyleCnt="4"/>
      <dgm:spPr/>
    </dgm:pt>
    <dgm:pt modelId="{BD2A0F3A-B268-48D4-A4C2-5E38EA7EBAE8}" type="pres">
      <dgm:prSet presAssocID="{C29517F6-B5D9-43BF-BD48-B5DD09AECF7D}" presName="hierRoot2" presStyleCnt="0">
        <dgm:presLayoutVars>
          <dgm:hierBranch val="init"/>
        </dgm:presLayoutVars>
      </dgm:prSet>
      <dgm:spPr/>
    </dgm:pt>
    <dgm:pt modelId="{73C19DE9-A015-41B0-8223-770CD47B69B1}" type="pres">
      <dgm:prSet presAssocID="{C29517F6-B5D9-43BF-BD48-B5DD09AECF7D}" presName="rootComposite" presStyleCnt="0"/>
      <dgm:spPr/>
    </dgm:pt>
    <dgm:pt modelId="{D4D2B9F3-8AA9-4CBE-8E19-96D4B7FC8B1F}" type="pres">
      <dgm:prSet presAssocID="{C29517F6-B5D9-43BF-BD48-B5DD09AECF7D}" presName="rootText" presStyleLbl="node2" presStyleIdx="3" presStyleCnt="4">
        <dgm:presLayoutVars>
          <dgm:chPref val="3"/>
        </dgm:presLayoutVars>
      </dgm:prSet>
      <dgm:spPr/>
    </dgm:pt>
    <dgm:pt modelId="{B578B55F-B6FC-4C5F-A324-5D7845474161}" type="pres">
      <dgm:prSet presAssocID="{C29517F6-B5D9-43BF-BD48-B5DD09AECF7D}" presName="rootConnector" presStyleLbl="node2" presStyleIdx="3" presStyleCnt="4"/>
      <dgm:spPr/>
    </dgm:pt>
    <dgm:pt modelId="{A6C868D4-F45D-4350-9777-3F43A360A689}" type="pres">
      <dgm:prSet presAssocID="{C29517F6-B5D9-43BF-BD48-B5DD09AECF7D}" presName="hierChild4" presStyleCnt="0"/>
      <dgm:spPr/>
    </dgm:pt>
    <dgm:pt modelId="{BD5B8B34-715C-45A7-A62E-BFC9BC64C90D}" type="pres">
      <dgm:prSet presAssocID="{930B08D8-4C91-476C-A7EB-D8A7CCC1EEC7}" presName="Name37" presStyleLbl="parChTrans1D3" presStyleIdx="10" presStyleCnt="13"/>
      <dgm:spPr/>
    </dgm:pt>
    <dgm:pt modelId="{057DEDAB-A1AE-45AD-ADDE-C73C6D22A305}" type="pres">
      <dgm:prSet presAssocID="{D5278B06-AAE4-494A-8C9B-B0C02469941C}" presName="hierRoot2" presStyleCnt="0">
        <dgm:presLayoutVars>
          <dgm:hierBranch val="init"/>
        </dgm:presLayoutVars>
      </dgm:prSet>
      <dgm:spPr/>
    </dgm:pt>
    <dgm:pt modelId="{4A5F74B6-8E50-4A7E-8025-9BC52ED2D22E}" type="pres">
      <dgm:prSet presAssocID="{D5278B06-AAE4-494A-8C9B-B0C02469941C}" presName="rootComposite" presStyleCnt="0"/>
      <dgm:spPr/>
    </dgm:pt>
    <dgm:pt modelId="{6C302F79-5CC6-47F7-8AB6-1E198BC6048F}" type="pres">
      <dgm:prSet presAssocID="{D5278B06-AAE4-494A-8C9B-B0C02469941C}" presName="rootText" presStyleLbl="node3" presStyleIdx="10" presStyleCnt="13">
        <dgm:presLayoutVars>
          <dgm:chPref val="3"/>
        </dgm:presLayoutVars>
      </dgm:prSet>
      <dgm:spPr/>
    </dgm:pt>
    <dgm:pt modelId="{9CD2C519-CC14-4E38-B607-93652BBE7500}" type="pres">
      <dgm:prSet presAssocID="{D5278B06-AAE4-494A-8C9B-B0C02469941C}" presName="rootConnector" presStyleLbl="node3" presStyleIdx="10" presStyleCnt="13"/>
      <dgm:spPr/>
    </dgm:pt>
    <dgm:pt modelId="{8ABBDB6D-3B44-449C-9E35-2F3D10005A6B}" type="pres">
      <dgm:prSet presAssocID="{D5278B06-AAE4-494A-8C9B-B0C02469941C}" presName="hierChild4" presStyleCnt="0"/>
      <dgm:spPr/>
    </dgm:pt>
    <dgm:pt modelId="{916353B6-9F6E-4C2C-9DF6-D4E38E473904}" type="pres">
      <dgm:prSet presAssocID="{D5278B06-AAE4-494A-8C9B-B0C02469941C}" presName="hierChild5" presStyleCnt="0"/>
      <dgm:spPr/>
    </dgm:pt>
    <dgm:pt modelId="{3B40FED3-EB59-404E-BD8D-DDFEB178DA72}" type="pres">
      <dgm:prSet presAssocID="{0B393DFF-BD3C-4C8E-87A4-5B4905F88557}" presName="Name37" presStyleLbl="parChTrans1D3" presStyleIdx="11" presStyleCnt="13"/>
      <dgm:spPr/>
    </dgm:pt>
    <dgm:pt modelId="{7EF6BA4C-DFCE-4015-939B-E707B96F04CC}" type="pres">
      <dgm:prSet presAssocID="{7ED54FBC-B49E-4428-8125-C7E56B3202C3}" presName="hierRoot2" presStyleCnt="0">
        <dgm:presLayoutVars>
          <dgm:hierBranch val="init"/>
        </dgm:presLayoutVars>
      </dgm:prSet>
      <dgm:spPr/>
    </dgm:pt>
    <dgm:pt modelId="{59CB0D41-B8C4-4D92-9061-C4BC412F3910}" type="pres">
      <dgm:prSet presAssocID="{7ED54FBC-B49E-4428-8125-C7E56B3202C3}" presName="rootComposite" presStyleCnt="0"/>
      <dgm:spPr/>
    </dgm:pt>
    <dgm:pt modelId="{004ACBDC-EFB8-4237-AD8B-A7CA370120C1}" type="pres">
      <dgm:prSet presAssocID="{7ED54FBC-B49E-4428-8125-C7E56B3202C3}" presName="rootText" presStyleLbl="node3" presStyleIdx="11" presStyleCnt="13">
        <dgm:presLayoutVars>
          <dgm:chPref val="3"/>
        </dgm:presLayoutVars>
      </dgm:prSet>
      <dgm:spPr/>
    </dgm:pt>
    <dgm:pt modelId="{539822FD-EC64-4956-A7F1-B727D2D77021}" type="pres">
      <dgm:prSet presAssocID="{7ED54FBC-B49E-4428-8125-C7E56B3202C3}" presName="rootConnector" presStyleLbl="node3" presStyleIdx="11" presStyleCnt="13"/>
      <dgm:spPr/>
    </dgm:pt>
    <dgm:pt modelId="{4578477D-CF63-4684-A628-AE6904799947}" type="pres">
      <dgm:prSet presAssocID="{7ED54FBC-B49E-4428-8125-C7E56B3202C3}" presName="hierChild4" presStyleCnt="0"/>
      <dgm:spPr/>
    </dgm:pt>
    <dgm:pt modelId="{0A620113-7737-4E82-96FB-E757567E91EE}" type="pres">
      <dgm:prSet presAssocID="{7ED54FBC-B49E-4428-8125-C7E56B3202C3}" presName="hierChild5" presStyleCnt="0"/>
      <dgm:spPr/>
    </dgm:pt>
    <dgm:pt modelId="{C21A5277-46D4-4E1E-96E4-46EB80618208}" type="pres">
      <dgm:prSet presAssocID="{C27EB25B-263F-412E-A956-785D4EDB0848}" presName="Name37" presStyleLbl="parChTrans1D3" presStyleIdx="12" presStyleCnt="13"/>
      <dgm:spPr/>
    </dgm:pt>
    <dgm:pt modelId="{FF7537A2-0545-434D-BAA9-D98BF166B3DF}" type="pres">
      <dgm:prSet presAssocID="{142213EA-26CC-412E-BBDA-9C63F422FAD6}" presName="hierRoot2" presStyleCnt="0">
        <dgm:presLayoutVars>
          <dgm:hierBranch val="init"/>
        </dgm:presLayoutVars>
      </dgm:prSet>
      <dgm:spPr/>
    </dgm:pt>
    <dgm:pt modelId="{8E78CCCD-D7F2-477E-A160-4AF39155B9EA}" type="pres">
      <dgm:prSet presAssocID="{142213EA-26CC-412E-BBDA-9C63F422FAD6}" presName="rootComposite" presStyleCnt="0"/>
      <dgm:spPr/>
    </dgm:pt>
    <dgm:pt modelId="{4E795B12-E904-4E35-84EB-C609B978EF6E}" type="pres">
      <dgm:prSet presAssocID="{142213EA-26CC-412E-BBDA-9C63F422FAD6}" presName="rootText" presStyleLbl="node3" presStyleIdx="12" presStyleCnt="13">
        <dgm:presLayoutVars>
          <dgm:chPref val="3"/>
        </dgm:presLayoutVars>
      </dgm:prSet>
      <dgm:spPr/>
    </dgm:pt>
    <dgm:pt modelId="{2A7DE8C7-E987-4F1A-9E7B-43D95AE39746}" type="pres">
      <dgm:prSet presAssocID="{142213EA-26CC-412E-BBDA-9C63F422FAD6}" presName="rootConnector" presStyleLbl="node3" presStyleIdx="12" presStyleCnt="13"/>
      <dgm:spPr/>
    </dgm:pt>
    <dgm:pt modelId="{B5D75F60-0369-4F0A-B5E6-23FADEAF51AC}" type="pres">
      <dgm:prSet presAssocID="{142213EA-26CC-412E-BBDA-9C63F422FAD6}" presName="hierChild4" presStyleCnt="0"/>
      <dgm:spPr/>
    </dgm:pt>
    <dgm:pt modelId="{55C7E237-D38A-4DCF-BFC4-D6076CA8FA48}" type="pres">
      <dgm:prSet presAssocID="{142213EA-26CC-412E-BBDA-9C63F422FAD6}" presName="hierChild5" presStyleCnt="0"/>
      <dgm:spPr/>
    </dgm:pt>
    <dgm:pt modelId="{5D4F229D-80EC-4113-9B14-E1DC3B1EF53A}" type="pres">
      <dgm:prSet presAssocID="{C29517F6-B5D9-43BF-BD48-B5DD09AECF7D}" presName="hierChild5" presStyleCnt="0"/>
      <dgm:spPr/>
    </dgm:pt>
    <dgm:pt modelId="{189F1010-6C96-4D81-A31A-04F4EC96C9BD}" type="pres">
      <dgm:prSet presAssocID="{CB790E33-10FA-4144-826B-AD958A2B23A9}" presName="hierChild3" presStyleCnt="0"/>
      <dgm:spPr/>
    </dgm:pt>
  </dgm:ptLst>
  <dgm:cxnLst>
    <dgm:cxn modelId="{72A8EA04-A7C7-447C-B66D-7522A1D095D2}" type="presOf" srcId="{4A4E38EE-7329-40CC-8D05-73D800D8F7CF}" destId="{42DD2B3F-FBBD-42DA-BAB6-CDC214A95697}" srcOrd="0" destOrd="0" presId="urn:microsoft.com/office/officeart/2005/8/layout/orgChart1"/>
    <dgm:cxn modelId="{56102008-EDA3-45EC-A231-4B6C39519E99}" type="presOf" srcId="{68064485-0F6C-4305-A728-02F9FCC5D820}" destId="{DE6CDD17-B52F-46F4-A872-DB2AF1B78453}" srcOrd="1" destOrd="0" presId="urn:microsoft.com/office/officeart/2005/8/layout/orgChart1"/>
    <dgm:cxn modelId="{6F6F790C-2258-4406-990C-F519DEC8AFED}" type="presOf" srcId="{99F1DF23-2257-4B89-A137-73861A68430F}" destId="{6D9D9F90-7E85-4339-AD91-39CD5819E787}" srcOrd="0" destOrd="0" presId="urn:microsoft.com/office/officeart/2005/8/layout/orgChart1"/>
    <dgm:cxn modelId="{489E1D0E-A4E0-4D76-90F8-3B5DAF44AFC8}" type="presOf" srcId="{64C0F636-C74B-41AC-A980-AA8C05D23748}" destId="{828200EA-581D-4D11-8EA5-3B661AD60E4B}" srcOrd="0" destOrd="0" presId="urn:microsoft.com/office/officeart/2005/8/layout/orgChart1"/>
    <dgm:cxn modelId="{15A7D30F-6B74-403F-A3E0-5C7236347111}" type="presOf" srcId="{EE73453C-DBBE-44F2-A9E0-2A447C62DF9F}" destId="{2F2A34F8-235B-472C-92A5-ED06E5B8B2B0}" srcOrd="1" destOrd="0" presId="urn:microsoft.com/office/officeart/2005/8/layout/orgChart1"/>
    <dgm:cxn modelId="{A0F90114-E1A8-4BE8-8381-F593F9FE093C}" srcId="{73ABEFB1-AAD0-4DCA-9466-C3EF8757A757}" destId="{F98C7DF8-1827-48E5-BBD9-1380C3E349FE}" srcOrd="1" destOrd="0" parTransId="{926468E4-37DC-45A9-A9A7-1B93BB20D994}" sibTransId="{28723902-5626-4C13-B37A-C721A9AAA159}"/>
    <dgm:cxn modelId="{D455E615-B439-463F-82E0-53FAB7DCF77B}" srcId="{C29517F6-B5D9-43BF-BD48-B5DD09AECF7D}" destId="{142213EA-26CC-412E-BBDA-9C63F422FAD6}" srcOrd="2" destOrd="0" parTransId="{C27EB25B-263F-412E-A956-785D4EDB0848}" sibTransId="{1EB9646E-5218-4728-AE9B-3A78E11153AA}"/>
    <dgm:cxn modelId="{20924417-BA8C-4AF6-BD08-C80BF2CD3B9E}" type="presOf" srcId="{5CCEB0FC-F74E-4D0F-AA5B-4A15B69D8D3D}" destId="{A0FB5EA7-3682-44EE-B1F0-4A093C09748A}" srcOrd="1" destOrd="0" presId="urn:microsoft.com/office/officeart/2005/8/layout/orgChart1"/>
    <dgm:cxn modelId="{F09AC21D-DED5-4472-A5EF-935DCC88322B}" type="presOf" srcId="{4F585275-14DB-48C7-B29F-C6F7A57240BA}" destId="{F839D6FB-4BFD-424F-B516-33E8945F5B76}" srcOrd="0" destOrd="0" presId="urn:microsoft.com/office/officeart/2005/8/layout/orgChart1"/>
    <dgm:cxn modelId="{8EED271F-BD65-438F-8882-A53EFC9FC075}" type="presOf" srcId="{FD15D5C9-A9E0-4135-A15F-95EEA2DA5BA3}" destId="{AB0CEB40-A8DF-409A-A180-364915E5D2A7}" srcOrd="0" destOrd="0" presId="urn:microsoft.com/office/officeart/2005/8/layout/orgChart1"/>
    <dgm:cxn modelId="{CEEC2B1F-0F70-41FE-9026-C16CFBC17C56}" type="presOf" srcId="{F98C7DF8-1827-48E5-BBD9-1380C3E349FE}" destId="{2109CD27-5554-4C5B-8D20-AACB3EBF19C1}" srcOrd="0" destOrd="0" presId="urn:microsoft.com/office/officeart/2005/8/layout/orgChart1"/>
    <dgm:cxn modelId="{EF766C20-5B64-4D0A-82ED-B4DAE188B928}" type="presOf" srcId="{B53935F9-EAE5-4DEB-8A9E-684B42D19738}" destId="{4AC39F6E-2E8B-4E15-8DAB-29A8BA193F09}" srcOrd="1" destOrd="0" presId="urn:microsoft.com/office/officeart/2005/8/layout/orgChart1"/>
    <dgm:cxn modelId="{70FB9D21-4960-4992-B183-B0638880358B}" type="presOf" srcId="{8649D56A-0E41-4F06-AE67-CA0CD39E19CE}" destId="{4EBC8FC5-0B9F-45F5-BCD6-65614FF70691}" srcOrd="1" destOrd="0" presId="urn:microsoft.com/office/officeart/2005/8/layout/orgChart1"/>
    <dgm:cxn modelId="{9C7C5C22-B83E-40A9-99D6-D40EF980F4E3}" type="presOf" srcId="{B5A3BB8E-1579-482E-B1C7-F78BD2D7538F}" destId="{E9E442B2-74D9-4820-92DF-784E3925D7E2}" srcOrd="0" destOrd="0" presId="urn:microsoft.com/office/officeart/2005/8/layout/orgChart1"/>
    <dgm:cxn modelId="{73B29428-F723-42D6-8E1A-2547B414DEF7}" srcId="{CB790E33-10FA-4144-826B-AD958A2B23A9}" destId="{68064485-0F6C-4305-A728-02F9FCC5D820}" srcOrd="0" destOrd="0" parTransId="{F83FA060-1286-4D31-9A59-8D2A1217D7BB}" sibTransId="{3843F787-BE53-45F9-A1EA-79C8B0F9F21C}"/>
    <dgm:cxn modelId="{8822F02B-5394-4CE4-9BDC-BDCFCD4AF3C2}" type="presOf" srcId="{CF2AC73C-164B-460A-87B7-9E027CE080B4}" destId="{218A8FF7-82F7-4B74-8C99-868E2DF3A283}" srcOrd="0" destOrd="0" presId="urn:microsoft.com/office/officeart/2005/8/layout/orgChart1"/>
    <dgm:cxn modelId="{59C4B934-CF34-40D9-93D5-D2CCF8C1DE22}" type="presOf" srcId="{26C799FD-CF94-4126-BDB1-480C074DAE2D}" destId="{C971D673-570C-41D1-A82B-DA9442504289}" srcOrd="0" destOrd="0" presId="urn:microsoft.com/office/officeart/2005/8/layout/orgChart1"/>
    <dgm:cxn modelId="{936F0136-5007-4116-B911-AD4AAFE0E148}" type="presOf" srcId="{A4BBA0E3-C7EE-4B9E-A28D-E63674F3A47C}" destId="{6E6D3B56-04DD-4DB6-A5B8-53D82393DBF1}" srcOrd="0" destOrd="0" presId="urn:microsoft.com/office/officeart/2005/8/layout/orgChart1"/>
    <dgm:cxn modelId="{5FF1703A-E2E0-4B28-A574-0F6C1D348763}" type="presOf" srcId="{A32E37AD-8665-4248-BEA8-52F274B0E6BE}" destId="{76F24409-6E45-4FCD-A282-FEAC491824C9}" srcOrd="0" destOrd="0" presId="urn:microsoft.com/office/officeart/2005/8/layout/orgChart1"/>
    <dgm:cxn modelId="{3286A13A-D2F1-47C0-AF5A-2C8C3CE27740}" type="presOf" srcId="{7ED54FBC-B49E-4428-8125-C7E56B3202C3}" destId="{004ACBDC-EFB8-4237-AD8B-A7CA370120C1}" srcOrd="0" destOrd="0" presId="urn:microsoft.com/office/officeart/2005/8/layout/orgChart1"/>
    <dgm:cxn modelId="{5441C73B-27D5-4D4E-A7D9-41B930190BE2}" type="presOf" srcId="{68064485-0F6C-4305-A728-02F9FCC5D820}" destId="{B9A01109-390D-47A1-9DE6-2D849C84428D}" srcOrd="0" destOrd="0" presId="urn:microsoft.com/office/officeart/2005/8/layout/orgChart1"/>
    <dgm:cxn modelId="{A14A693C-8E94-49A6-A1FC-124BEF04A386}" type="presOf" srcId="{0A62B38F-9D7D-4EFF-BA09-6C2964EEC24C}" destId="{DC6D4016-FBBE-4E0B-9683-761E419456A6}" srcOrd="0" destOrd="0" presId="urn:microsoft.com/office/officeart/2005/8/layout/orgChart1"/>
    <dgm:cxn modelId="{CF469E3D-BC1E-491A-B8D6-7D8535697989}" type="presOf" srcId="{930B08D8-4C91-476C-A7EB-D8A7CCC1EEC7}" destId="{BD5B8B34-715C-45A7-A62E-BFC9BC64C90D}" srcOrd="0" destOrd="0" presId="urn:microsoft.com/office/officeart/2005/8/layout/orgChart1"/>
    <dgm:cxn modelId="{1BF8E05B-9143-44CF-A13B-223E66FB36C0}" type="presOf" srcId="{6F2E377E-D903-48F7-AEBB-9C61E91BDB1C}" destId="{26407249-F73C-4756-A2A7-BA54FB105CD0}" srcOrd="1" destOrd="0" presId="urn:microsoft.com/office/officeart/2005/8/layout/orgChart1"/>
    <dgm:cxn modelId="{6552035D-573A-4964-8662-59A64516C0E1}" srcId="{A4BBA0E3-C7EE-4B9E-A28D-E63674F3A47C}" destId="{F6B0FFBC-F33B-4BDC-AFCA-872868B6C1DF}" srcOrd="2" destOrd="0" parTransId="{47FF838D-E0C6-4047-9DB2-F2623F06B019}" sibTransId="{1386434E-6307-494E-B8C6-47124A20A3F4}"/>
    <dgm:cxn modelId="{CAF50841-BC83-4CD8-A9F6-D7AC392EC29C}" srcId="{73ABEFB1-AAD0-4DCA-9466-C3EF8757A757}" destId="{5CCEB0FC-F74E-4D0F-AA5B-4A15B69D8D3D}" srcOrd="3" destOrd="0" parTransId="{F3AEC938-C786-458B-93E6-12985646CA45}" sibTransId="{B1BE0A3A-7B36-4981-B2D9-375A5517E388}"/>
    <dgm:cxn modelId="{EBB7B764-EAE0-4979-8D43-A44D8A9C4053}" type="presOf" srcId="{26693A3A-35D2-46C2-B566-E5EDE00FBC23}" destId="{29DB23C8-3D92-49FA-BB24-8BED2C969506}" srcOrd="0" destOrd="0" presId="urn:microsoft.com/office/officeart/2005/8/layout/orgChart1"/>
    <dgm:cxn modelId="{75D5F865-3F3C-453B-945D-E161D0E79FA7}" type="presOf" srcId="{F6B0FFBC-F33B-4BDC-AFCA-872868B6C1DF}" destId="{1D3DB456-CCB5-48DC-9522-A4CA543FE8AF}" srcOrd="1" destOrd="0" presId="urn:microsoft.com/office/officeart/2005/8/layout/orgChart1"/>
    <dgm:cxn modelId="{451D0546-7FD8-47E8-B1F7-991D9E0CA74F}" srcId="{571886FB-B75A-4818-804D-2055F1F07433}" destId="{6F2E377E-D903-48F7-AEBB-9C61E91BDB1C}" srcOrd="1" destOrd="0" parTransId="{A48C54A8-3E0E-4047-BC6B-F4336E2141ED}" sibTransId="{C101959A-7A83-4D80-9DE8-87E00C143A35}"/>
    <dgm:cxn modelId="{F3E67E66-B7C5-4761-9629-6E32A3A3261A}" type="presOf" srcId="{142213EA-26CC-412E-BBDA-9C63F422FAD6}" destId="{4E795B12-E904-4E35-84EB-C609B978EF6E}" srcOrd="0" destOrd="0" presId="urn:microsoft.com/office/officeart/2005/8/layout/orgChart1"/>
    <dgm:cxn modelId="{2F5A5067-4C81-40CE-8F9B-D65633A0D0F1}" type="presOf" srcId="{856199E5-E55C-49DC-B878-11F9DE289F51}" destId="{AA0B03B3-6C17-4B93-BD08-94CFD847BE12}" srcOrd="0" destOrd="0" presId="urn:microsoft.com/office/officeart/2005/8/layout/orgChart1"/>
    <dgm:cxn modelId="{8698E069-4EDB-4A57-80E9-4923EB732E7F}" type="presOf" srcId="{08D9BA22-C7A9-4014-B74A-DB1F3E79F988}" destId="{D365E8E1-36F0-4BCA-B65A-C6FFD22365D1}" srcOrd="0" destOrd="0" presId="urn:microsoft.com/office/officeart/2005/8/layout/orgChart1"/>
    <dgm:cxn modelId="{7534F749-C092-4225-A18E-31B2B37CA564}" srcId="{CB790E33-10FA-4144-826B-AD958A2B23A9}" destId="{73ABEFB1-AAD0-4DCA-9466-C3EF8757A757}" srcOrd="1" destOrd="0" parTransId="{3D23956B-5E86-4A44-9285-0B1DF5BB4159}" sibTransId="{E27D15CB-A699-4850-ADCF-5358C4C5F2A1}"/>
    <dgm:cxn modelId="{8EF28E4A-3EE5-4930-B941-AFCBA7D3D4B0}" type="presOf" srcId="{F3AEC938-C786-458B-93E6-12985646CA45}" destId="{AD0D600F-62FB-4514-93C5-C1B56F42D5B8}" srcOrd="0" destOrd="0" presId="urn:microsoft.com/office/officeart/2005/8/layout/orgChart1"/>
    <dgm:cxn modelId="{81731C4C-95C2-4FC5-80D3-65EF36D5CD41}" type="presOf" srcId="{142213EA-26CC-412E-BBDA-9C63F422FAD6}" destId="{2A7DE8C7-E987-4F1A-9E7B-43D95AE39746}" srcOrd="1" destOrd="0" presId="urn:microsoft.com/office/officeart/2005/8/layout/orgChart1"/>
    <dgm:cxn modelId="{6F4F3A4D-6A46-415B-A29F-D8FA4DB0A29C}" srcId="{08D9BA22-C7A9-4014-B74A-DB1F3E79F988}" destId="{99F1DF23-2257-4B89-A137-73861A68430F}" srcOrd="1" destOrd="0" parTransId="{26C799FD-CF94-4126-BDB1-480C074DAE2D}" sibTransId="{09244FAD-934B-4C68-BA26-17F3E2190430}"/>
    <dgm:cxn modelId="{0AF1A34D-696B-464D-8D5B-1294436E916F}" srcId="{6F2E377E-D903-48F7-AEBB-9C61E91BDB1C}" destId="{26693A3A-35D2-46C2-B566-E5EDE00FBC23}" srcOrd="0" destOrd="0" parTransId="{0A62B38F-9D7D-4EFF-BA09-6C2964EEC24C}" sibTransId="{C163CC62-347F-4641-94D1-1002671BCB60}"/>
    <dgm:cxn modelId="{2995766F-2534-4272-9F2F-39CE1C37ECBE}" type="presOf" srcId="{5B480182-46C7-47F3-88D3-D9446B357B73}" destId="{BA7F42DF-5067-43DF-A69B-BA4D77AA0F71}" srcOrd="1" destOrd="0" presId="urn:microsoft.com/office/officeart/2005/8/layout/orgChart1"/>
    <dgm:cxn modelId="{CECA0250-67A2-43CB-92E5-3FD598844CC2}" type="presOf" srcId="{47FF838D-E0C6-4047-9DB2-F2623F06B019}" destId="{4D60BD5B-03D3-43E6-8E30-EFCF1B8AEC62}" srcOrd="0" destOrd="0" presId="urn:microsoft.com/office/officeart/2005/8/layout/orgChart1"/>
    <dgm:cxn modelId="{BFA4E651-4143-4076-A8AC-0C5A52CA5FE9}" type="presOf" srcId="{F1DD67F5-0A27-4500-89BF-A7A63C2BC9C6}" destId="{411BE260-F96F-4E8E-A7D1-0A94643711B2}" srcOrd="0" destOrd="0" presId="urn:microsoft.com/office/officeart/2005/8/layout/orgChart1"/>
    <dgm:cxn modelId="{0A7D8873-3ECB-469D-8202-A320D1A945B6}" srcId="{571886FB-B75A-4818-804D-2055F1F07433}" destId="{08D9BA22-C7A9-4014-B74A-DB1F3E79F988}" srcOrd="2" destOrd="0" parTransId="{4F585275-14DB-48C7-B29F-C6F7A57240BA}" sibTransId="{673B6A8A-DE4B-4A97-BCBD-269B5B8F81AF}"/>
    <dgm:cxn modelId="{55A0D375-FF2D-41B8-A183-A128313623B9}" type="presOf" srcId="{F6B0FFBC-F33B-4BDC-AFCA-872868B6C1DF}" destId="{C772DA78-754D-40FF-90D6-BB744822F823}" srcOrd="0" destOrd="0" presId="urn:microsoft.com/office/officeart/2005/8/layout/orgChart1"/>
    <dgm:cxn modelId="{8B17EB56-F86A-4D63-90A1-BBE48C13ECC7}" type="presOf" srcId="{4A862FC8-0EFE-4DAE-B3B3-D18DA4A3367B}" destId="{D33A0B14-F656-4443-BC7D-02ED39C3C6A5}" srcOrd="0" destOrd="0" presId="urn:microsoft.com/office/officeart/2005/8/layout/orgChart1"/>
    <dgm:cxn modelId="{DDE70E78-EC1E-460C-90B7-2F2D47FF74FA}" type="presOf" srcId="{EE73453C-DBBE-44F2-A9E0-2A447C62DF9F}" destId="{F775C7AF-D46B-436B-BD7B-C9494DE3FFC1}" srcOrd="0" destOrd="0" presId="urn:microsoft.com/office/officeart/2005/8/layout/orgChart1"/>
    <dgm:cxn modelId="{5F18567C-EE14-45AD-A2A2-E1409B229FE0}" srcId="{A4BBA0E3-C7EE-4B9E-A28D-E63674F3A47C}" destId="{4A4E38EE-7329-40CC-8D05-73D800D8F7CF}" srcOrd="0" destOrd="0" parTransId="{B9859F0D-F916-4ED6-A231-4E56529D7CEA}" sibTransId="{F35BA591-8203-4A8A-B1AF-A3505E8CD91F}"/>
    <dgm:cxn modelId="{158C0380-0E78-43F6-A69E-0D62E5A1F781}" type="presOf" srcId="{3D23956B-5E86-4A44-9285-0B1DF5BB4159}" destId="{ECD20ED9-4789-472D-812F-4E51FD6680A3}" srcOrd="0" destOrd="0" presId="urn:microsoft.com/office/officeart/2005/8/layout/orgChart1"/>
    <dgm:cxn modelId="{92E6B580-C61B-40A9-ACF8-AE02992354EE}" type="presOf" srcId="{B53935F9-EAE5-4DEB-8A9E-684B42D19738}" destId="{3CB4B557-4ED5-4968-83BB-D4BE71D8DD2A}" srcOrd="0" destOrd="0" presId="urn:microsoft.com/office/officeart/2005/8/layout/orgChart1"/>
    <dgm:cxn modelId="{10B50E82-7197-449B-9660-F133637E8631}" srcId="{571886FB-B75A-4818-804D-2055F1F07433}" destId="{A4BBA0E3-C7EE-4B9E-A28D-E63674F3A47C}" srcOrd="0" destOrd="0" parTransId="{A525067A-65F7-4A94-A69E-7B1999E2F128}" sibTransId="{86FEECE6-6AE2-4E14-BD24-8563FA576535}"/>
    <dgm:cxn modelId="{BDE83E88-72B2-48E6-ADEB-2BABDBFF04ED}" type="presOf" srcId="{9EB209C2-746E-41AB-9715-FB04F9CFF409}" destId="{688229FA-A2F4-4425-8366-E195697F5E69}" srcOrd="0" destOrd="0" presId="urn:microsoft.com/office/officeart/2005/8/layout/orgChart1"/>
    <dgm:cxn modelId="{E2769A88-118F-4C3D-A259-5F4E9FF3CFE6}" type="presOf" srcId="{C29517F6-B5D9-43BF-BD48-B5DD09AECF7D}" destId="{B578B55F-B6FC-4C5F-A324-5D7845474161}" srcOrd="1" destOrd="0" presId="urn:microsoft.com/office/officeart/2005/8/layout/orgChart1"/>
    <dgm:cxn modelId="{8EA0668A-F836-4874-A266-FAC6B4E86C4E}" type="presOf" srcId="{73ABEFB1-AAD0-4DCA-9466-C3EF8757A757}" destId="{97B93C77-2D2D-473E-9C57-79406FBFC15E}" srcOrd="1" destOrd="0" presId="urn:microsoft.com/office/officeart/2005/8/layout/orgChart1"/>
    <dgm:cxn modelId="{2E82A38C-361E-47C2-A023-EB088BE17C18}" type="presOf" srcId="{A525067A-65F7-4A94-A69E-7B1999E2F128}" destId="{A2D594C3-2D11-4DFB-A500-47357FFABCCC}" srcOrd="0" destOrd="0" presId="urn:microsoft.com/office/officeart/2005/8/layout/orgChart1"/>
    <dgm:cxn modelId="{3DF23590-A32A-432A-BCAD-125228969078}" srcId="{C29517F6-B5D9-43BF-BD48-B5DD09AECF7D}" destId="{7ED54FBC-B49E-4428-8125-C7E56B3202C3}" srcOrd="1" destOrd="0" parTransId="{0B393DFF-BD3C-4C8E-87A4-5B4905F88557}" sibTransId="{5132B56B-90F0-402B-98E2-5B37363EEC1C}"/>
    <dgm:cxn modelId="{69E8FF91-E7E6-4461-8096-4CE2A6B78DF3}" type="presOf" srcId="{E44CF410-E0B8-4B2B-95F0-4147A37B9D28}" destId="{A5F6CD57-EC14-4D93-9AE3-E52264B28E4D}" srcOrd="0" destOrd="0" presId="urn:microsoft.com/office/officeart/2005/8/layout/orgChart1"/>
    <dgm:cxn modelId="{2BBE1C93-F29C-494C-9F7D-15FDE4520ED9}" type="presOf" srcId="{160AA76B-741B-46D5-8677-4864A4301AB3}" destId="{C13DB102-2488-40E0-B7F5-1E4489FBFE83}" srcOrd="0" destOrd="0" presId="urn:microsoft.com/office/officeart/2005/8/layout/orgChart1"/>
    <dgm:cxn modelId="{DCF35A98-02B1-4117-AC54-4AFB06859687}" type="presOf" srcId="{26693A3A-35D2-46C2-B566-E5EDE00FBC23}" destId="{A716165F-5859-4462-8428-07E01C74EF99}" srcOrd="1" destOrd="0" presId="urn:microsoft.com/office/officeart/2005/8/layout/orgChart1"/>
    <dgm:cxn modelId="{33EE4F9B-C6CE-46AF-8CBF-BCD8998CAF72}" type="presOf" srcId="{926468E4-37DC-45A9-A9A7-1B93BB20D994}" destId="{2F50E046-93C3-4DE7-B93F-0E7D2E09EBA9}" srcOrd="0" destOrd="0" presId="urn:microsoft.com/office/officeart/2005/8/layout/orgChart1"/>
    <dgm:cxn modelId="{2B3507A2-350A-4932-9EAB-D477121B6A5D}" type="presOf" srcId="{7ED54FBC-B49E-4428-8125-C7E56B3202C3}" destId="{539822FD-EC64-4956-A7F1-B727D2D77021}" srcOrd="1" destOrd="0" presId="urn:microsoft.com/office/officeart/2005/8/layout/orgChart1"/>
    <dgm:cxn modelId="{8ED02FA8-0DF6-4A43-ADAD-77D93C884A1F}" type="presOf" srcId="{CB790E33-10FA-4144-826B-AD958A2B23A9}" destId="{695F42FE-3C2B-4937-844D-1C50EE826C99}" srcOrd="0" destOrd="0" presId="urn:microsoft.com/office/officeart/2005/8/layout/orgChart1"/>
    <dgm:cxn modelId="{A3DE30A9-5A14-436C-BCAC-2A58FE2DAC4A}" type="presOf" srcId="{C29517F6-B5D9-43BF-BD48-B5DD09AECF7D}" destId="{D4D2B9F3-8AA9-4CBE-8E19-96D4B7FC8B1F}" srcOrd="0" destOrd="0" presId="urn:microsoft.com/office/officeart/2005/8/layout/orgChart1"/>
    <dgm:cxn modelId="{3022FCA9-3C2D-4882-94F5-8697DC720276}" srcId="{F1DD67F5-0A27-4500-89BF-A7A63C2BC9C6}" destId="{CB790E33-10FA-4144-826B-AD958A2B23A9}" srcOrd="0" destOrd="0" parTransId="{EA9E7588-F257-438E-8F2B-AB475C0B0697}" sibTransId="{80DBAE26-3D5D-47D7-B4D9-B44EF518B3BD}"/>
    <dgm:cxn modelId="{9D8D8EAE-7FE9-416A-910C-E6B96853F2BA}" type="presOf" srcId="{47178B0F-9DFF-4FC1-96E5-29C8325403FF}" destId="{8242C48B-3CBA-4B6C-9BAE-C95BE5CA52C9}" srcOrd="0" destOrd="0" presId="urn:microsoft.com/office/officeart/2005/8/layout/orgChart1"/>
    <dgm:cxn modelId="{1EA7FEB0-53EF-4C06-8618-4A69E1B7F900}" type="presOf" srcId="{CB790E33-10FA-4144-826B-AD958A2B23A9}" destId="{91FEC014-A232-4B03-B2D9-3BFFBD2A1D1B}" srcOrd="1" destOrd="0" presId="urn:microsoft.com/office/officeart/2005/8/layout/orgChart1"/>
    <dgm:cxn modelId="{772F1BB3-0A50-4BE2-8702-8193F5DF76C0}" srcId="{68064485-0F6C-4305-A728-02F9FCC5D820}" destId="{8649D56A-0E41-4F06-AE67-CA0CD39E19CE}" srcOrd="0" destOrd="0" parTransId="{160AA76B-741B-46D5-8677-4864A4301AB3}" sibTransId="{E79E2A8B-CAFF-439B-B77F-86AE7D69C6D9}"/>
    <dgm:cxn modelId="{69B055B3-3FFB-4505-87A0-0DE80F9C5C3B}" type="presOf" srcId="{8649D56A-0E41-4F06-AE67-CA0CD39E19CE}" destId="{8BA5646B-0598-492D-9CE8-A37BE1252865}" srcOrd="0" destOrd="0" presId="urn:microsoft.com/office/officeart/2005/8/layout/orgChart1"/>
    <dgm:cxn modelId="{92C0B6BA-904D-4884-AC22-262FD469BB67}" srcId="{68064485-0F6C-4305-A728-02F9FCC5D820}" destId="{B53935F9-EAE5-4DEB-8A9E-684B42D19738}" srcOrd="1" destOrd="0" parTransId="{E44CF410-E0B8-4B2B-95F0-4147A37B9D28}" sibTransId="{9832D499-CF93-43D0-9200-1D3E2BD595EA}"/>
    <dgm:cxn modelId="{AF291BBB-B10F-42D9-90F9-1C57CF7EDC5E}" srcId="{CB790E33-10FA-4144-826B-AD958A2B23A9}" destId="{C29517F6-B5D9-43BF-BD48-B5DD09AECF7D}" srcOrd="3" destOrd="0" parTransId="{4A862FC8-0EFE-4DAE-B3B3-D18DA4A3367B}" sibTransId="{17D4E96F-B83F-431F-B8BD-EFDC792A231F}"/>
    <dgm:cxn modelId="{A61217BE-492B-4270-A7F3-AA653A0A4E68}" type="presOf" srcId="{73ABEFB1-AAD0-4DCA-9466-C3EF8757A757}" destId="{86B2EC24-6FF3-4491-AFF7-088E9DF446D4}" srcOrd="0" destOrd="0" presId="urn:microsoft.com/office/officeart/2005/8/layout/orgChart1"/>
    <dgm:cxn modelId="{9B3770C0-6FB2-4EC3-863D-F40EC99D5C99}" type="presOf" srcId="{70C4324C-F67E-4D0E-8879-E907207BF77A}" destId="{95E274A9-840D-4077-9135-6C03B0F9192A}" srcOrd="0" destOrd="0" presId="urn:microsoft.com/office/officeart/2005/8/layout/orgChart1"/>
    <dgm:cxn modelId="{9232E0C3-498A-4BB3-A4A5-DE4F456B941D}" type="presOf" srcId="{B9859F0D-F916-4ED6-A231-4E56529D7CEA}" destId="{0C77A6FF-8D03-4512-BB5F-66D6D646D2FC}" srcOrd="0" destOrd="0" presId="urn:microsoft.com/office/officeart/2005/8/layout/orgChart1"/>
    <dgm:cxn modelId="{E7FCFBC5-C08F-4F9F-831E-F218A2BC2F54}" type="presOf" srcId="{571886FB-B75A-4818-804D-2055F1F07433}" destId="{4818B1D9-9757-434C-B062-D0C3283BA2AE}" srcOrd="0" destOrd="0" presId="urn:microsoft.com/office/officeart/2005/8/layout/orgChart1"/>
    <dgm:cxn modelId="{04F410C6-32C4-4356-AAFB-768D25059092}" type="presOf" srcId="{D5278B06-AAE4-494A-8C9B-B0C02469941C}" destId="{9CD2C519-CC14-4E38-B607-93652BBE7500}" srcOrd="1" destOrd="0" presId="urn:microsoft.com/office/officeart/2005/8/layout/orgChart1"/>
    <dgm:cxn modelId="{4793F6C6-170F-44DF-A880-66F165CCED6B}" type="presOf" srcId="{F98C7DF8-1827-48E5-BBD9-1380C3E349FE}" destId="{565401B2-EB03-4F3A-8635-C126E0979FEC}" srcOrd="1" destOrd="0" presId="urn:microsoft.com/office/officeart/2005/8/layout/orgChart1"/>
    <dgm:cxn modelId="{FFA5BAC9-0B7D-40D8-8DD0-7501B7D3C61D}" type="presOf" srcId="{CF2AC73C-164B-460A-87B7-9E027CE080B4}" destId="{AAC60639-D98B-40E0-ACA4-D13C02B66075}" srcOrd="1" destOrd="0" presId="urn:microsoft.com/office/officeart/2005/8/layout/orgChart1"/>
    <dgm:cxn modelId="{3AD59DCF-F115-4A41-9743-EBE44468C8D1}" srcId="{73ABEFB1-AAD0-4DCA-9466-C3EF8757A757}" destId="{621B1651-20AF-407C-B58E-AEDF047606AF}" srcOrd="0" destOrd="0" parTransId="{856199E5-E55C-49DC-B878-11F9DE289F51}" sibTransId="{0CD88F9F-EEB6-4724-8DFC-5FE5978A97CA}"/>
    <dgm:cxn modelId="{1EEE90D0-6466-4B3A-A9D8-601BBF7A1ADA}" type="presOf" srcId="{1D238674-5F4D-43E9-A4D4-D4E2BA734AC3}" destId="{BCD63C09-CFB4-474F-8908-755977CA69BC}" srcOrd="0" destOrd="0" presId="urn:microsoft.com/office/officeart/2005/8/layout/orgChart1"/>
    <dgm:cxn modelId="{D38D86D1-9B3A-4F41-AB33-90E689BFE713}" type="presOf" srcId="{A4BBA0E3-C7EE-4B9E-A28D-E63674F3A47C}" destId="{6C50BD09-7BBE-48DB-ADF8-8C28320EA4BD}" srcOrd="1" destOrd="0" presId="urn:microsoft.com/office/officeart/2005/8/layout/orgChart1"/>
    <dgm:cxn modelId="{199D3CD7-38A0-4E42-BD7A-478BF9249430}" type="presOf" srcId="{621B1651-20AF-407C-B58E-AEDF047606AF}" destId="{8B4FF20B-D4A2-4D24-A3AE-46ECE3DA68D4}" srcOrd="1" destOrd="0" presId="urn:microsoft.com/office/officeart/2005/8/layout/orgChart1"/>
    <dgm:cxn modelId="{06AFE3DB-B78F-423D-9E5A-C31584D1556A}" srcId="{73ABEFB1-AAD0-4DCA-9466-C3EF8757A757}" destId="{47178B0F-9DFF-4FC1-96E5-29C8325403FF}" srcOrd="2" destOrd="0" parTransId="{B5A3BB8E-1579-482E-B1C7-F78BD2D7538F}" sibTransId="{962C2BCA-A824-483A-90ED-7C05DB5F43CC}"/>
    <dgm:cxn modelId="{75678BDC-47CF-4576-A9AE-91B0DB911D2E}" type="presOf" srcId="{64C0F636-C74B-41AC-A980-AA8C05D23748}" destId="{537DB18E-E65E-429A-A66D-E65F40FE3E2E}" srcOrd="1" destOrd="0" presId="urn:microsoft.com/office/officeart/2005/8/layout/orgChart1"/>
    <dgm:cxn modelId="{026214DD-CEF7-4C52-A7D1-C010465F892D}" type="presOf" srcId="{621B1651-20AF-407C-B58E-AEDF047606AF}" destId="{B43A3FF2-74B1-4D99-9A22-190B4A17B14D}" srcOrd="0" destOrd="0" presId="urn:microsoft.com/office/officeart/2005/8/layout/orgChart1"/>
    <dgm:cxn modelId="{85D832DE-DEA4-4B0D-AA38-0C9865F8E9EB}" type="presOf" srcId="{5B480182-46C7-47F3-88D3-D9446B357B73}" destId="{EEA4B297-FD5A-4E74-942E-AB209F14C803}" srcOrd="0" destOrd="0" presId="urn:microsoft.com/office/officeart/2005/8/layout/orgChart1"/>
    <dgm:cxn modelId="{0B3678E0-78B3-4717-9467-E049FA64D102}" type="presOf" srcId="{D5278B06-AAE4-494A-8C9B-B0C02469941C}" destId="{6C302F79-5CC6-47F7-8AB6-1E198BC6048F}" srcOrd="0" destOrd="0" presId="urn:microsoft.com/office/officeart/2005/8/layout/orgChart1"/>
    <dgm:cxn modelId="{6AC689E2-3AB0-4483-B709-A86698C8D44A}" type="presOf" srcId="{6F2E377E-D903-48F7-AEBB-9C61E91BDB1C}" destId="{1B653C55-3E42-4CA3-A0C9-B218C259D898}" srcOrd="0" destOrd="0" presId="urn:microsoft.com/office/officeart/2005/8/layout/orgChart1"/>
    <dgm:cxn modelId="{FF0728E3-A601-49E8-BEB7-1D71B9F377EE}" srcId="{73ABEFB1-AAD0-4DCA-9466-C3EF8757A757}" destId="{FD15D5C9-A9E0-4135-A15F-95EEA2DA5BA3}" srcOrd="4" destOrd="0" parTransId="{E532D777-FF4D-4020-83BF-C15AD475C9F3}" sibTransId="{01D98A10-8D2E-453C-8CA1-1F5CDF91A261}"/>
    <dgm:cxn modelId="{0C163CE3-05FC-4C6D-BEE8-A2AE20D4B0C9}" type="presOf" srcId="{A48C54A8-3E0E-4047-BC6B-F4336E2141ED}" destId="{D0ED5302-8F0C-4EC7-A27B-EAE0C2D5D1AF}" srcOrd="0" destOrd="0" presId="urn:microsoft.com/office/officeart/2005/8/layout/orgChart1"/>
    <dgm:cxn modelId="{46B89FE5-51FC-463A-B4A6-9CDA798DC6D2}" srcId="{6F2E377E-D903-48F7-AEBB-9C61E91BDB1C}" destId="{64C0F636-C74B-41AC-A980-AA8C05D23748}" srcOrd="1" destOrd="0" parTransId="{70C4324C-F67E-4D0E-8879-E907207BF77A}" sibTransId="{76454CAE-18C8-48B1-B2D6-7024374F5648}"/>
    <dgm:cxn modelId="{9CF1B5E5-160C-4860-BC88-676E65A2987C}" srcId="{CB790E33-10FA-4144-826B-AD958A2B23A9}" destId="{571886FB-B75A-4818-804D-2055F1F07433}" srcOrd="2" destOrd="0" parTransId="{A32E37AD-8665-4248-BEA8-52F274B0E6BE}" sibTransId="{15840C94-FD53-46AE-B108-09F4EFA5E133}"/>
    <dgm:cxn modelId="{FC6473E9-AE4C-4B1F-922A-61E4DC58A981}" type="presOf" srcId="{4A4E38EE-7329-40CC-8D05-73D800D8F7CF}" destId="{E60CED7A-566F-458F-B14C-EAFEE0387406}" srcOrd="1" destOrd="0" presId="urn:microsoft.com/office/officeart/2005/8/layout/orgChart1"/>
    <dgm:cxn modelId="{0A3081E9-3F7A-4AFB-9FBF-F0FAA48C5742}" type="presOf" srcId="{08D9BA22-C7A9-4014-B74A-DB1F3E79F988}" destId="{7D5DC71F-6DAB-496D-86FB-9FD3E1769625}" srcOrd="1" destOrd="0" presId="urn:microsoft.com/office/officeart/2005/8/layout/orgChart1"/>
    <dgm:cxn modelId="{4FC81EEB-BA77-4CD4-91B4-1BF63BB27A18}" type="presOf" srcId="{5CCEB0FC-F74E-4D0F-AA5B-4A15B69D8D3D}" destId="{C78310E5-2CA1-4D52-8C66-17C4CFA18341}" srcOrd="0" destOrd="0" presId="urn:microsoft.com/office/officeart/2005/8/layout/orgChart1"/>
    <dgm:cxn modelId="{E2BC0FEC-44F3-43DA-B2D2-04FB463AB2D0}" srcId="{A4BBA0E3-C7EE-4B9E-A28D-E63674F3A47C}" destId="{5B480182-46C7-47F3-88D3-D9446B357B73}" srcOrd="1" destOrd="0" parTransId="{DD8CAE2A-C0D2-4226-97C3-F294B8BA98A7}" sibTransId="{DF4D70F5-9272-4E2B-90EE-148823BBD098}"/>
    <dgm:cxn modelId="{4CC5E1ED-4699-4F85-836F-58F4364BDCF6}" type="presOf" srcId="{DD8CAE2A-C0D2-4226-97C3-F294B8BA98A7}" destId="{158984E5-1E34-40EF-8882-B43843BFE9ED}" srcOrd="0" destOrd="0" presId="urn:microsoft.com/office/officeart/2005/8/layout/orgChart1"/>
    <dgm:cxn modelId="{289DCCEF-DCA9-411E-9A0F-C5CDDACBA62E}" type="presOf" srcId="{C27EB25B-263F-412E-A956-785D4EDB0848}" destId="{C21A5277-46D4-4E1E-96E4-46EB80618208}" srcOrd="0" destOrd="0" presId="urn:microsoft.com/office/officeart/2005/8/layout/orgChart1"/>
    <dgm:cxn modelId="{CFBED8F1-27AD-4D73-9B63-054ABF38129F}" srcId="{08D9BA22-C7A9-4014-B74A-DB1F3E79F988}" destId="{CF2AC73C-164B-460A-87B7-9E027CE080B4}" srcOrd="0" destOrd="0" parTransId="{1D238674-5F4D-43E9-A4D4-D4E2BA734AC3}" sibTransId="{B24BA7E4-8D77-4087-B63E-A18C5C99829B}"/>
    <dgm:cxn modelId="{E158EDF1-8F0B-400B-8199-2093D6B83680}" type="presOf" srcId="{E532D777-FF4D-4020-83BF-C15AD475C9F3}" destId="{202148FC-2575-455F-BC2D-E35026D177A1}" srcOrd="0" destOrd="0" presId="urn:microsoft.com/office/officeart/2005/8/layout/orgChart1"/>
    <dgm:cxn modelId="{2F0B12F2-88FA-48D8-BFD4-3D164F9090A8}" type="presOf" srcId="{571886FB-B75A-4818-804D-2055F1F07433}" destId="{CEFC9593-31AD-4673-8745-57BBB205D84F}" srcOrd="1" destOrd="0" presId="urn:microsoft.com/office/officeart/2005/8/layout/orgChart1"/>
    <dgm:cxn modelId="{C47285F4-528A-435B-9212-A67B613AC44C}" type="presOf" srcId="{99F1DF23-2257-4B89-A137-73861A68430F}" destId="{E326FFA9-55C0-4265-BA48-2C8A5E839DC4}" srcOrd="1" destOrd="0" presId="urn:microsoft.com/office/officeart/2005/8/layout/orgChart1"/>
    <dgm:cxn modelId="{CE5433F6-F40B-40C0-8B46-C6D40A9537AF}" srcId="{6F2E377E-D903-48F7-AEBB-9C61E91BDB1C}" destId="{EE73453C-DBBE-44F2-A9E0-2A447C62DF9F}" srcOrd="2" destOrd="0" parTransId="{9EB209C2-746E-41AB-9715-FB04F9CFF409}" sibTransId="{085B7A8F-2AFE-415C-A75D-4820760E967E}"/>
    <dgm:cxn modelId="{9BF78CFA-A16C-44AA-94FC-063FDF54A556}" type="presOf" srcId="{0B393DFF-BD3C-4C8E-87A4-5B4905F88557}" destId="{3B40FED3-EB59-404E-BD8D-DDFEB178DA72}" srcOrd="0" destOrd="0" presId="urn:microsoft.com/office/officeart/2005/8/layout/orgChart1"/>
    <dgm:cxn modelId="{5EAEEBFA-FB23-444C-901F-2DE5A55CD918}" type="presOf" srcId="{FD15D5C9-A9E0-4135-A15F-95EEA2DA5BA3}" destId="{D76310D8-8AD2-4551-8399-F40CC42EE875}" srcOrd="1" destOrd="0" presId="urn:microsoft.com/office/officeart/2005/8/layout/orgChart1"/>
    <dgm:cxn modelId="{C09C41FF-7023-4827-ABB4-AE5B0049C442}" type="presOf" srcId="{F83FA060-1286-4D31-9A59-8D2A1217D7BB}" destId="{1E2F22A2-1B55-40A2-854E-54542D1436EA}" srcOrd="0" destOrd="0" presId="urn:microsoft.com/office/officeart/2005/8/layout/orgChart1"/>
    <dgm:cxn modelId="{1CBC6FFF-A0B3-455A-86F3-884685080851}" srcId="{C29517F6-B5D9-43BF-BD48-B5DD09AECF7D}" destId="{D5278B06-AAE4-494A-8C9B-B0C02469941C}" srcOrd="0" destOrd="0" parTransId="{930B08D8-4C91-476C-A7EB-D8A7CCC1EEC7}" sibTransId="{5E8040A8-C628-4138-8457-6F0E45D41426}"/>
    <dgm:cxn modelId="{DBAEDAFF-DD0A-403A-8FF2-F3887D268DD3}" type="presOf" srcId="{47178B0F-9DFF-4FC1-96E5-29C8325403FF}" destId="{A6A30185-84F4-4DF1-B75F-BF2AC40CE84D}" srcOrd="1" destOrd="0" presId="urn:microsoft.com/office/officeart/2005/8/layout/orgChart1"/>
    <dgm:cxn modelId="{6E710B51-CEB7-498C-94F1-F36BAFA520BF}" type="presParOf" srcId="{411BE260-F96F-4E8E-A7D1-0A94643711B2}" destId="{965F0B6F-5A52-4F8C-8742-1B730F50D048}" srcOrd="0" destOrd="0" presId="urn:microsoft.com/office/officeart/2005/8/layout/orgChart1"/>
    <dgm:cxn modelId="{32A2FB3A-4950-4B04-8D39-820631636138}" type="presParOf" srcId="{965F0B6F-5A52-4F8C-8742-1B730F50D048}" destId="{0BC3A035-1E12-4F92-A8E5-02FB9B5B3FD2}" srcOrd="0" destOrd="0" presId="urn:microsoft.com/office/officeart/2005/8/layout/orgChart1"/>
    <dgm:cxn modelId="{6A62EC30-4C2C-42C6-B7DC-CB9603B694C1}" type="presParOf" srcId="{0BC3A035-1E12-4F92-A8E5-02FB9B5B3FD2}" destId="{695F42FE-3C2B-4937-844D-1C50EE826C99}" srcOrd="0" destOrd="0" presId="urn:microsoft.com/office/officeart/2005/8/layout/orgChart1"/>
    <dgm:cxn modelId="{79A28B31-B191-4A61-B283-7C7FA5132360}" type="presParOf" srcId="{0BC3A035-1E12-4F92-A8E5-02FB9B5B3FD2}" destId="{91FEC014-A232-4B03-B2D9-3BFFBD2A1D1B}" srcOrd="1" destOrd="0" presId="urn:microsoft.com/office/officeart/2005/8/layout/orgChart1"/>
    <dgm:cxn modelId="{27F3B12B-B287-4D41-8DFF-6913E379E27F}" type="presParOf" srcId="{965F0B6F-5A52-4F8C-8742-1B730F50D048}" destId="{4837226C-DC3E-4097-B2E5-20D8085AE399}" srcOrd="1" destOrd="0" presId="urn:microsoft.com/office/officeart/2005/8/layout/orgChart1"/>
    <dgm:cxn modelId="{CB90E693-0EEC-4C45-A6D7-E148C9FEA07A}" type="presParOf" srcId="{4837226C-DC3E-4097-B2E5-20D8085AE399}" destId="{1E2F22A2-1B55-40A2-854E-54542D1436EA}" srcOrd="0" destOrd="0" presId="urn:microsoft.com/office/officeart/2005/8/layout/orgChart1"/>
    <dgm:cxn modelId="{E09468D1-7520-4CEE-A834-A2A4DFE4D41B}" type="presParOf" srcId="{4837226C-DC3E-4097-B2E5-20D8085AE399}" destId="{A35E7C6F-1FD0-4091-95BB-72DFF9EFA35B}" srcOrd="1" destOrd="0" presId="urn:microsoft.com/office/officeart/2005/8/layout/orgChart1"/>
    <dgm:cxn modelId="{76256EA3-442A-402E-BA3A-51EF29885F5B}" type="presParOf" srcId="{A35E7C6F-1FD0-4091-95BB-72DFF9EFA35B}" destId="{F2878996-5355-4FE4-AFBA-BB9E03B0E609}" srcOrd="0" destOrd="0" presId="urn:microsoft.com/office/officeart/2005/8/layout/orgChart1"/>
    <dgm:cxn modelId="{847E6B40-3C94-487F-81A3-93BBA35C6573}" type="presParOf" srcId="{F2878996-5355-4FE4-AFBA-BB9E03B0E609}" destId="{B9A01109-390D-47A1-9DE6-2D849C84428D}" srcOrd="0" destOrd="0" presId="urn:microsoft.com/office/officeart/2005/8/layout/orgChart1"/>
    <dgm:cxn modelId="{0EBE5B1C-4E39-420A-8450-4BCAC4B2A838}" type="presParOf" srcId="{F2878996-5355-4FE4-AFBA-BB9E03B0E609}" destId="{DE6CDD17-B52F-46F4-A872-DB2AF1B78453}" srcOrd="1" destOrd="0" presId="urn:microsoft.com/office/officeart/2005/8/layout/orgChart1"/>
    <dgm:cxn modelId="{DED02365-B187-4E47-9528-85BA1AF88377}" type="presParOf" srcId="{A35E7C6F-1FD0-4091-95BB-72DFF9EFA35B}" destId="{18D0B819-D8AF-42E9-8DD8-C8DBC805A405}" srcOrd="1" destOrd="0" presId="urn:microsoft.com/office/officeart/2005/8/layout/orgChart1"/>
    <dgm:cxn modelId="{FCACE7A1-D79B-48CD-95B2-F7F9E0590300}" type="presParOf" srcId="{18D0B819-D8AF-42E9-8DD8-C8DBC805A405}" destId="{C13DB102-2488-40E0-B7F5-1E4489FBFE83}" srcOrd="0" destOrd="0" presId="urn:microsoft.com/office/officeart/2005/8/layout/orgChart1"/>
    <dgm:cxn modelId="{79293385-D306-412A-BDBB-2A585E420109}" type="presParOf" srcId="{18D0B819-D8AF-42E9-8DD8-C8DBC805A405}" destId="{2C72D0EA-170B-44B5-98A9-2FAB5DDF11EA}" srcOrd="1" destOrd="0" presId="urn:microsoft.com/office/officeart/2005/8/layout/orgChart1"/>
    <dgm:cxn modelId="{0DBCB032-932D-4323-9073-C164ABAF18AB}" type="presParOf" srcId="{2C72D0EA-170B-44B5-98A9-2FAB5DDF11EA}" destId="{2496589B-9CF9-4DC2-8CD3-D56180001309}" srcOrd="0" destOrd="0" presId="urn:microsoft.com/office/officeart/2005/8/layout/orgChart1"/>
    <dgm:cxn modelId="{E4153090-24DC-4D86-AB61-CC8EDFD094A5}" type="presParOf" srcId="{2496589B-9CF9-4DC2-8CD3-D56180001309}" destId="{8BA5646B-0598-492D-9CE8-A37BE1252865}" srcOrd="0" destOrd="0" presId="urn:microsoft.com/office/officeart/2005/8/layout/orgChart1"/>
    <dgm:cxn modelId="{1475E0E3-CB2D-4CF3-BC00-DA4D50A305B1}" type="presParOf" srcId="{2496589B-9CF9-4DC2-8CD3-D56180001309}" destId="{4EBC8FC5-0B9F-45F5-BCD6-65614FF70691}" srcOrd="1" destOrd="0" presId="urn:microsoft.com/office/officeart/2005/8/layout/orgChart1"/>
    <dgm:cxn modelId="{C6CFF774-3628-448E-9625-58080488D569}" type="presParOf" srcId="{2C72D0EA-170B-44B5-98A9-2FAB5DDF11EA}" destId="{77C12443-5437-45FE-979D-FEB52D871953}" srcOrd="1" destOrd="0" presId="urn:microsoft.com/office/officeart/2005/8/layout/orgChart1"/>
    <dgm:cxn modelId="{5979313C-FFA9-4292-ABAD-038E8BA3DE84}" type="presParOf" srcId="{2C72D0EA-170B-44B5-98A9-2FAB5DDF11EA}" destId="{966A17CB-4469-43B5-886F-C9C83FD9E739}" srcOrd="2" destOrd="0" presId="urn:microsoft.com/office/officeart/2005/8/layout/orgChart1"/>
    <dgm:cxn modelId="{39C3C527-43CB-4F4B-8504-480BB5F467C6}" type="presParOf" srcId="{18D0B819-D8AF-42E9-8DD8-C8DBC805A405}" destId="{A5F6CD57-EC14-4D93-9AE3-E52264B28E4D}" srcOrd="2" destOrd="0" presId="urn:microsoft.com/office/officeart/2005/8/layout/orgChart1"/>
    <dgm:cxn modelId="{4DFC5A38-5CDE-499D-9FE1-818973A6DA6A}" type="presParOf" srcId="{18D0B819-D8AF-42E9-8DD8-C8DBC805A405}" destId="{192CD407-EC54-4256-8691-7AEFED43058C}" srcOrd="3" destOrd="0" presId="urn:microsoft.com/office/officeart/2005/8/layout/orgChart1"/>
    <dgm:cxn modelId="{D9914AF5-334E-48B4-AE7F-11DDCB6B1217}" type="presParOf" srcId="{192CD407-EC54-4256-8691-7AEFED43058C}" destId="{75B22284-9432-4B37-B96C-ABED31C3CC01}" srcOrd="0" destOrd="0" presId="urn:microsoft.com/office/officeart/2005/8/layout/orgChart1"/>
    <dgm:cxn modelId="{83FC992A-CD10-4A94-A8A5-B57E61B43CB8}" type="presParOf" srcId="{75B22284-9432-4B37-B96C-ABED31C3CC01}" destId="{3CB4B557-4ED5-4968-83BB-D4BE71D8DD2A}" srcOrd="0" destOrd="0" presId="urn:microsoft.com/office/officeart/2005/8/layout/orgChart1"/>
    <dgm:cxn modelId="{7BF5CEB3-FA1F-487E-8139-2FCBDDB332CC}" type="presParOf" srcId="{75B22284-9432-4B37-B96C-ABED31C3CC01}" destId="{4AC39F6E-2E8B-4E15-8DAB-29A8BA193F09}" srcOrd="1" destOrd="0" presId="urn:microsoft.com/office/officeart/2005/8/layout/orgChart1"/>
    <dgm:cxn modelId="{AB6336DF-1694-4265-A66C-72AEDB3E13D4}" type="presParOf" srcId="{192CD407-EC54-4256-8691-7AEFED43058C}" destId="{D65629CB-2DE3-491A-A26A-F28DDE961AE6}" srcOrd="1" destOrd="0" presId="urn:microsoft.com/office/officeart/2005/8/layout/orgChart1"/>
    <dgm:cxn modelId="{02EEDA73-38D2-4681-80A8-4FCEF6588B80}" type="presParOf" srcId="{192CD407-EC54-4256-8691-7AEFED43058C}" destId="{A66AD484-CB7D-4DEE-8FBD-06BFF42C4E57}" srcOrd="2" destOrd="0" presId="urn:microsoft.com/office/officeart/2005/8/layout/orgChart1"/>
    <dgm:cxn modelId="{1B57177F-1C15-4724-9B3B-B5CF83D33CCB}" type="presParOf" srcId="{A35E7C6F-1FD0-4091-95BB-72DFF9EFA35B}" destId="{B10FA4D5-6655-401B-9A46-A2DDE27EBA89}" srcOrd="2" destOrd="0" presId="urn:microsoft.com/office/officeart/2005/8/layout/orgChart1"/>
    <dgm:cxn modelId="{FCD6BC3F-E8EA-430C-8648-8B7849CBCB8C}" type="presParOf" srcId="{4837226C-DC3E-4097-B2E5-20D8085AE399}" destId="{ECD20ED9-4789-472D-812F-4E51FD6680A3}" srcOrd="2" destOrd="0" presId="urn:microsoft.com/office/officeart/2005/8/layout/orgChart1"/>
    <dgm:cxn modelId="{42C2E2E8-1714-4A5C-ABC7-63C73935FAC5}" type="presParOf" srcId="{4837226C-DC3E-4097-B2E5-20D8085AE399}" destId="{F6C3C9C2-436C-494B-8B38-9DB18849A528}" srcOrd="3" destOrd="0" presId="urn:microsoft.com/office/officeart/2005/8/layout/orgChart1"/>
    <dgm:cxn modelId="{70E42E72-A7C4-47FC-8E93-74954564EBA3}" type="presParOf" srcId="{F6C3C9C2-436C-494B-8B38-9DB18849A528}" destId="{E5427EEB-9407-4ED5-B318-6FD63F1677F5}" srcOrd="0" destOrd="0" presId="urn:microsoft.com/office/officeart/2005/8/layout/orgChart1"/>
    <dgm:cxn modelId="{935C4655-4229-45E0-B86F-F3C0C2C5FED3}" type="presParOf" srcId="{E5427EEB-9407-4ED5-B318-6FD63F1677F5}" destId="{86B2EC24-6FF3-4491-AFF7-088E9DF446D4}" srcOrd="0" destOrd="0" presId="urn:microsoft.com/office/officeart/2005/8/layout/orgChart1"/>
    <dgm:cxn modelId="{B435D84D-8F35-4A45-B7DD-24FC35E68373}" type="presParOf" srcId="{E5427EEB-9407-4ED5-B318-6FD63F1677F5}" destId="{97B93C77-2D2D-473E-9C57-79406FBFC15E}" srcOrd="1" destOrd="0" presId="urn:microsoft.com/office/officeart/2005/8/layout/orgChart1"/>
    <dgm:cxn modelId="{E62363FD-C0B1-4185-922A-03341F3A87DE}" type="presParOf" srcId="{F6C3C9C2-436C-494B-8B38-9DB18849A528}" destId="{AF249113-BF6A-49BA-B777-F2C53678A78A}" srcOrd="1" destOrd="0" presId="urn:microsoft.com/office/officeart/2005/8/layout/orgChart1"/>
    <dgm:cxn modelId="{83C9DB4A-4E12-47B5-8EA2-BD5B05E2EAA3}" type="presParOf" srcId="{AF249113-BF6A-49BA-B777-F2C53678A78A}" destId="{AA0B03B3-6C17-4B93-BD08-94CFD847BE12}" srcOrd="0" destOrd="0" presId="urn:microsoft.com/office/officeart/2005/8/layout/orgChart1"/>
    <dgm:cxn modelId="{E7DBADEB-593A-4363-BCF8-E0748848052A}" type="presParOf" srcId="{AF249113-BF6A-49BA-B777-F2C53678A78A}" destId="{8278ABEC-545A-4CCF-82DE-ACBD1E4A4153}" srcOrd="1" destOrd="0" presId="urn:microsoft.com/office/officeart/2005/8/layout/orgChart1"/>
    <dgm:cxn modelId="{D55D0C67-5642-4C35-A350-FDD2006FE09E}" type="presParOf" srcId="{8278ABEC-545A-4CCF-82DE-ACBD1E4A4153}" destId="{6EEE555B-C306-473D-8F68-012735BDC064}" srcOrd="0" destOrd="0" presId="urn:microsoft.com/office/officeart/2005/8/layout/orgChart1"/>
    <dgm:cxn modelId="{552830FE-F3F3-4F89-B8A1-86E1DFC1724E}" type="presParOf" srcId="{6EEE555B-C306-473D-8F68-012735BDC064}" destId="{B43A3FF2-74B1-4D99-9A22-190B4A17B14D}" srcOrd="0" destOrd="0" presId="urn:microsoft.com/office/officeart/2005/8/layout/orgChart1"/>
    <dgm:cxn modelId="{45525971-70F9-4CA7-B0D0-2E0857140A2A}" type="presParOf" srcId="{6EEE555B-C306-473D-8F68-012735BDC064}" destId="{8B4FF20B-D4A2-4D24-A3AE-46ECE3DA68D4}" srcOrd="1" destOrd="0" presId="urn:microsoft.com/office/officeart/2005/8/layout/orgChart1"/>
    <dgm:cxn modelId="{1807B38A-D803-4275-B1F2-59A21BEC1FF0}" type="presParOf" srcId="{8278ABEC-545A-4CCF-82DE-ACBD1E4A4153}" destId="{BB81616F-9E99-4B9F-AD88-8A0F3551B817}" srcOrd="1" destOrd="0" presId="urn:microsoft.com/office/officeart/2005/8/layout/orgChart1"/>
    <dgm:cxn modelId="{8CE6BA8C-D7BA-4F2B-AA64-97990E71AFDF}" type="presParOf" srcId="{8278ABEC-545A-4CCF-82DE-ACBD1E4A4153}" destId="{E9E63AD1-D2BC-490E-884C-378A1D02A18B}" srcOrd="2" destOrd="0" presId="urn:microsoft.com/office/officeart/2005/8/layout/orgChart1"/>
    <dgm:cxn modelId="{5774910B-A37F-417A-B1BE-0E3A95083C3C}" type="presParOf" srcId="{AF249113-BF6A-49BA-B777-F2C53678A78A}" destId="{2F50E046-93C3-4DE7-B93F-0E7D2E09EBA9}" srcOrd="2" destOrd="0" presId="urn:microsoft.com/office/officeart/2005/8/layout/orgChart1"/>
    <dgm:cxn modelId="{199D1021-929F-4E47-B92C-CAC15D7191AB}" type="presParOf" srcId="{AF249113-BF6A-49BA-B777-F2C53678A78A}" destId="{B095D06E-D56C-4B6F-9C6B-24F31F52935F}" srcOrd="3" destOrd="0" presId="urn:microsoft.com/office/officeart/2005/8/layout/orgChart1"/>
    <dgm:cxn modelId="{480CA887-37B0-49FB-A8F9-DE4B12730719}" type="presParOf" srcId="{B095D06E-D56C-4B6F-9C6B-24F31F52935F}" destId="{7EFD1186-E24B-4559-B63F-8A53A25F9B4C}" srcOrd="0" destOrd="0" presId="urn:microsoft.com/office/officeart/2005/8/layout/orgChart1"/>
    <dgm:cxn modelId="{895C0912-E85B-445E-866B-7B994D2A051D}" type="presParOf" srcId="{7EFD1186-E24B-4559-B63F-8A53A25F9B4C}" destId="{2109CD27-5554-4C5B-8D20-AACB3EBF19C1}" srcOrd="0" destOrd="0" presId="urn:microsoft.com/office/officeart/2005/8/layout/orgChart1"/>
    <dgm:cxn modelId="{161BFC87-B964-4FDC-929A-46AB426CF8BB}" type="presParOf" srcId="{7EFD1186-E24B-4559-B63F-8A53A25F9B4C}" destId="{565401B2-EB03-4F3A-8635-C126E0979FEC}" srcOrd="1" destOrd="0" presId="urn:microsoft.com/office/officeart/2005/8/layout/orgChart1"/>
    <dgm:cxn modelId="{FC9CF092-29C0-47FD-9DE9-330F910C1024}" type="presParOf" srcId="{B095D06E-D56C-4B6F-9C6B-24F31F52935F}" destId="{3F3425CD-B235-498B-9F05-053652136A8B}" srcOrd="1" destOrd="0" presId="urn:microsoft.com/office/officeart/2005/8/layout/orgChart1"/>
    <dgm:cxn modelId="{93A7CAE7-3C1C-4BA7-96BE-6214489E3FF3}" type="presParOf" srcId="{B095D06E-D56C-4B6F-9C6B-24F31F52935F}" destId="{C89BC2FE-3234-4812-B1B2-E14CE2932AE9}" srcOrd="2" destOrd="0" presId="urn:microsoft.com/office/officeart/2005/8/layout/orgChart1"/>
    <dgm:cxn modelId="{04879CDB-B15B-44E8-9F71-AE3A1956FD0A}" type="presParOf" srcId="{AF249113-BF6A-49BA-B777-F2C53678A78A}" destId="{E9E442B2-74D9-4820-92DF-784E3925D7E2}" srcOrd="4" destOrd="0" presId="urn:microsoft.com/office/officeart/2005/8/layout/orgChart1"/>
    <dgm:cxn modelId="{F50D92D7-1047-421F-AA3D-EA10B670D560}" type="presParOf" srcId="{AF249113-BF6A-49BA-B777-F2C53678A78A}" destId="{9163203D-A933-4B4B-BCB2-FDB8ED9EE3D6}" srcOrd="5" destOrd="0" presId="urn:microsoft.com/office/officeart/2005/8/layout/orgChart1"/>
    <dgm:cxn modelId="{D35A8E68-E672-4CE2-A712-DCBDC4343CA8}" type="presParOf" srcId="{9163203D-A933-4B4B-BCB2-FDB8ED9EE3D6}" destId="{43B3250D-5D6C-464E-8EB3-F8363206F244}" srcOrd="0" destOrd="0" presId="urn:microsoft.com/office/officeart/2005/8/layout/orgChart1"/>
    <dgm:cxn modelId="{8BA0FBF4-5357-4D90-BC94-67CA3128EEC0}" type="presParOf" srcId="{43B3250D-5D6C-464E-8EB3-F8363206F244}" destId="{8242C48B-3CBA-4B6C-9BAE-C95BE5CA52C9}" srcOrd="0" destOrd="0" presId="urn:microsoft.com/office/officeart/2005/8/layout/orgChart1"/>
    <dgm:cxn modelId="{45C2298B-40CA-47C5-9856-4B4E0FB96365}" type="presParOf" srcId="{43B3250D-5D6C-464E-8EB3-F8363206F244}" destId="{A6A30185-84F4-4DF1-B75F-BF2AC40CE84D}" srcOrd="1" destOrd="0" presId="urn:microsoft.com/office/officeart/2005/8/layout/orgChart1"/>
    <dgm:cxn modelId="{F5CA5297-E2AD-41D9-A23C-33A02791262F}" type="presParOf" srcId="{9163203D-A933-4B4B-BCB2-FDB8ED9EE3D6}" destId="{ABBAA8CA-0910-4F81-BAF7-493884BD90F1}" srcOrd="1" destOrd="0" presId="urn:microsoft.com/office/officeart/2005/8/layout/orgChart1"/>
    <dgm:cxn modelId="{8460FAEA-6D2C-4625-831D-3EE2CED75D7E}" type="presParOf" srcId="{9163203D-A933-4B4B-BCB2-FDB8ED9EE3D6}" destId="{CAEC702D-5199-4773-92FE-46BCCDB10C1E}" srcOrd="2" destOrd="0" presId="urn:microsoft.com/office/officeart/2005/8/layout/orgChart1"/>
    <dgm:cxn modelId="{67B5568B-CE52-4075-833A-D48458F7DF95}" type="presParOf" srcId="{AF249113-BF6A-49BA-B777-F2C53678A78A}" destId="{AD0D600F-62FB-4514-93C5-C1B56F42D5B8}" srcOrd="6" destOrd="0" presId="urn:microsoft.com/office/officeart/2005/8/layout/orgChart1"/>
    <dgm:cxn modelId="{BEFF529A-3FE9-4F60-8876-D12B4C2D6319}" type="presParOf" srcId="{AF249113-BF6A-49BA-B777-F2C53678A78A}" destId="{9BE51386-F9D8-4D12-A640-D21833655C5B}" srcOrd="7" destOrd="0" presId="urn:microsoft.com/office/officeart/2005/8/layout/orgChart1"/>
    <dgm:cxn modelId="{97E8DFE2-3D26-4892-8777-3CCE43E9263B}" type="presParOf" srcId="{9BE51386-F9D8-4D12-A640-D21833655C5B}" destId="{73029409-278E-48F3-9BC2-E45F9C49236E}" srcOrd="0" destOrd="0" presId="urn:microsoft.com/office/officeart/2005/8/layout/orgChart1"/>
    <dgm:cxn modelId="{F90FC7C1-3F04-4C39-B77E-2CBF09CC6E1A}" type="presParOf" srcId="{73029409-278E-48F3-9BC2-E45F9C49236E}" destId="{C78310E5-2CA1-4D52-8C66-17C4CFA18341}" srcOrd="0" destOrd="0" presId="urn:microsoft.com/office/officeart/2005/8/layout/orgChart1"/>
    <dgm:cxn modelId="{1CF66750-C537-46F8-82CE-940983357CF8}" type="presParOf" srcId="{73029409-278E-48F3-9BC2-E45F9C49236E}" destId="{A0FB5EA7-3682-44EE-B1F0-4A093C09748A}" srcOrd="1" destOrd="0" presId="urn:microsoft.com/office/officeart/2005/8/layout/orgChart1"/>
    <dgm:cxn modelId="{2F4A47FE-B031-476E-9097-ABACC91791B5}" type="presParOf" srcId="{9BE51386-F9D8-4D12-A640-D21833655C5B}" destId="{57AFA067-3EEB-48CD-9578-EF97B48A5A66}" srcOrd="1" destOrd="0" presId="urn:microsoft.com/office/officeart/2005/8/layout/orgChart1"/>
    <dgm:cxn modelId="{F280DC5A-A36B-42AC-95B8-F554553431D7}" type="presParOf" srcId="{9BE51386-F9D8-4D12-A640-D21833655C5B}" destId="{F95C8DEF-767F-4D5F-99AE-B0353DA473B8}" srcOrd="2" destOrd="0" presId="urn:microsoft.com/office/officeart/2005/8/layout/orgChart1"/>
    <dgm:cxn modelId="{6F064035-5743-4610-9AC6-8552E79A24B8}" type="presParOf" srcId="{AF249113-BF6A-49BA-B777-F2C53678A78A}" destId="{202148FC-2575-455F-BC2D-E35026D177A1}" srcOrd="8" destOrd="0" presId="urn:microsoft.com/office/officeart/2005/8/layout/orgChart1"/>
    <dgm:cxn modelId="{3EAC9B29-FA43-4EB6-A3BE-7B12E13AEBF6}" type="presParOf" srcId="{AF249113-BF6A-49BA-B777-F2C53678A78A}" destId="{D7FE32B5-83C6-48AC-84CF-23EC445974EC}" srcOrd="9" destOrd="0" presId="urn:microsoft.com/office/officeart/2005/8/layout/orgChart1"/>
    <dgm:cxn modelId="{01D0721C-BEBC-4FEC-B387-445DE012A4C4}" type="presParOf" srcId="{D7FE32B5-83C6-48AC-84CF-23EC445974EC}" destId="{05DFF78D-C4F2-424A-BFFA-047DFF05A23A}" srcOrd="0" destOrd="0" presId="urn:microsoft.com/office/officeart/2005/8/layout/orgChart1"/>
    <dgm:cxn modelId="{92B835E3-D628-41FA-B6DA-BA7F40DE417B}" type="presParOf" srcId="{05DFF78D-C4F2-424A-BFFA-047DFF05A23A}" destId="{AB0CEB40-A8DF-409A-A180-364915E5D2A7}" srcOrd="0" destOrd="0" presId="urn:microsoft.com/office/officeart/2005/8/layout/orgChart1"/>
    <dgm:cxn modelId="{EA38E77A-8B12-4C02-9EA8-06D547D985B5}" type="presParOf" srcId="{05DFF78D-C4F2-424A-BFFA-047DFF05A23A}" destId="{D76310D8-8AD2-4551-8399-F40CC42EE875}" srcOrd="1" destOrd="0" presId="urn:microsoft.com/office/officeart/2005/8/layout/orgChart1"/>
    <dgm:cxn modelId="{AC8D125C-E112-4650-9F9B-94C4DA2E35D1}" type="presParOf" srcId="{D7FE32B5-83C6-48AC-84CF-23EC445974EC}" destId="{CF817313-909C-4BA0-921A-6A7EC4736B0F}" srcOrd="1" destOrd="0" presId="urn:microsoft.com/office/officeart/2005/8/layout/orgChart1"/>
    <dgm:cxn modelId="{9FB3EECA-7C42-4DB8-BB30-85F844125B9A}" type="presParOf" srcId="{D7FE32B5-83C6-48AC-84CF-23EC445974EC}" destId="{00BCE32B-676E-47E9-9988-E0769029853E}" srcOrd="2" destOrd="0" presId="urn:microsoft.com/office/officeart/2005/8/layout/orgChart1"/>
    <dgm:cxn modelId="{9DA4D66C-F109-49B7-B008-3C86C6B91662}" type="presParOf" srcId="{F6C3C9C2-436C-494B-8B38-9DB18849A528}" destId="{0DE45404-A2BE-4438-B607-B4CA3B502F41}" srcOrd="2" destOrd="0" presId="urn:microsoft.com/office/officeart/2005/8/layout/orgChart1"/>
    <dgm:cxn modelId="{241CBF25-B96E-43DC-8DD6-6F791540E9A9}" type="presParOf" srcId="{4837226C-DC3E-4097-B2E5-20D8085AE399}" destId="{76F24409-6E45-4FCD-A282-FEAC491824C9}" srcOrd="4" destOrd="0" presId="urn:microsoft.com/office/officeart/2005/8/layout/orgChart1"/>
    <dgm:cxn modelId="{5F8AA359-20E7-44FC-8590-CD659C61E00A}" type="presParOf" srcId="{4837226C-DC3E-4097-B2E5-20D8085AE399}" destId="{8569E361-87C5-4DEB-8042-18C79B1D1ABF}" srcOrd="5" destOrd="0" presId="urn:microsoft.com/office/officeart/2005/8/layout/orgChart1"/>
    <dgm:cxn modelId="{533FE3BB-DDBB-4466-8CB9-4D61A08E504B}" type="presParOf" srcId="{8569E361-87C5-4DEB-8042-18C79B1D1ABF}" destId="{80FCA486-B548-40F9-9F0E-659E4E0FED76}" srcOrd="0" destOrd="0" presId="urn:microsoft.com/office/officeart/2005/8/layout/orgChart1"/>
    <dgm:cxn modelId="{08DFD6CB-9203-4F16-B22D-ECAB1EF01A71}" type="presParOf" srcId="{80FCA486-B548-40F9-9F0E-659E4E0FED76}" destId="{4818B1D9-9757-434C-B062-D0C3283BA2AE}" srcOrd="0" destOrd="0" presId="urn:microsoft.com/office/officeart/2005/8/layout/orgChart1"/>
    <dgm:cxn modelId="{186435EB-2B0C-458C-AA45-E21242C749A3}" type="presParOf" srcId="{80FCA486-B548-40F9-9F0E-659E4E0FED76}" destId="{CEFC9593-31AD-4673-8745-57BBB205D84F}" srcOrd="1" destOrd="0" presId="urn:microsoft.com/office/officeart/2005/8/layout/orgChart1"/>
    <dgm:cxn modelId="{5D47FDD8-2E47-4830-A140-367383FC0272}" type="presParOf" srcId="{8569E361-87C5-4DEB-8042-18C79B1D1ABF}" destId="{6D071BCB-C859-478E-9072-BBF63E7E2356}" srcOrd="1" destOrd="0" presId="urn:microsoft.com/office/officeart/2005/8/layout/orgChart1"/>
    <dgm:cxn modelId="{2700D594-C24D-4227-A55C-B695AC2B4E01}" type="presParOf" srcId="{6D071BCB-C859-478E-9072-BBF63E7E2356}" destId="{A2D594C3-2D11-4DFB-A500-47357FFABCCC}" srcOrd="0" destOrd="0" presId="urn:microsoft.com/office/officeart/2005/8/layout/orgChart1"/>
    <dgm:cxn modelId="{C9EAF8AF-CAC9-4354-BDA1-6C37F8BDAA0B}" type="presParOf" srcId="{6D071BCB-C859-478E-9072-BBF63E7E2356}" destId="{B0E6E85D-B234-4485-AC1A-2C88F33E7340}" srcOrd="1" destOrd="0" presId="urn:microsoft.com/office/officeart/2005/8/layout/orgChart1"/>
    <dgm:cxn modelId="{6E8EF432-E47E-44B7-972F-9ACB165202E4}" type="presParOf" srcId="{B0E6E85D-B234-4485-AC1A-2C88F33E7340}" destId="{A631E643-18E5-47BC-B2D9-E96C3B1EF822}" srcOrd="0" destOrd="0" presId="urn:microsoft.com/office/officeart/2005/8/layout/orgChart1"/>
    <dgm:cxn modelId="{907CB1EA-50AD-471B-92DE-BA2681ACF4CE}" type="presParOf" srcId="{A631E643-18E5-47BC-B2D9-E96C3B1EF822}" destId="{6E6D3B56-04DD-4DB6-A5B8-53D82393DBF1}" srcOrd="0" destOrd="0" presId="urn:microsoft.com/office/officeart/2005/8/layout/orgChart1"/>
    <dgm:cxn modelId="{6F4BCCCA-13A7-4BF2-84B6-9C4EAE66B57A}" type="presParOf" srcId="{A631E643-18E5-47BC-B2D9-E96C3B1EF822}" destId="{6C50BD09-7BBE-48DB-ADF8-8C28320EA4BD}" srcOrd="1" destOrd="0" presId="urn:microsoft.com/office/officeart/2005/8/layout/orgChart1"/>
    <dgm:cxn modelId="{B5CE9B6F-7B53-4EBC-A78D-25D2E9F5FDC1}" type="presParOf" srcId="{B0E6E85D-B234-4485-AC1A-2C88F33E7340}" destId="{D5309E83-44A7-478D-AD47-E4D87288B608}" srcOrd="1" destOrd="0" presId="urn:microsoft.com/office/officeart/2005/8/layout/orgChart1"/>
    <dgm:cxn modelId="{31FC68FE-3625-4750-8859-E9722C768C6B}" type="presParOf" srcId="{D5309E83-44A7-478D-AD47-E4D87288B608}" destId="{0C77A6FF-8D03-4512-BB5F-66D6D646D2FC}" srcOrd="0" destOrd="0" presId="urn:microsoft.com/office/officeart/2005/8/layout/orgChart1"/>
    <dgm:cxn modelId="{B75996F6-9D05-4EB9-865F-EE498FA2C894}" type="presParOf" srcId="{D5309E83-44A7-478D-AD47-E4D87288B608}" destId="{44D86EB3-EEAC-45CC-9084-088D8ED38A0B}" srcOrd="1" destOrd="0" presId="urn:microsoft.com/office/officeart/2005/8/layout/orgChart1"/>
    <dgm:cxn modelId="{4BF7F1A0-3AB9-4A0D-AEB8-64F67AB28212}" type="presParOf" srcId="{44D86EB3-EEAC-45CC-9084-088D8ED38A0B}" destId="{A1C63100-15C9-4DD8-AE5E-58E04B6B33DA}" srcOrd="0" destOrd="0" presId="urn:microsoft.com/office/officeart/2005/8/layout/orgChart1"/>
    <dgm:cxn modelId="{7C1742A8-A868-4F3A-BAEB-5E5A3A0F9A2E}" type="presParOf" srcId="{A1C63100-15C9-4DD8-AE5E-58E04B6B33DA}" destId="{42DD2B3F-FBBD-42DA-BAB6-CDC214A95697}" srcOrd="0" destOrd="0" presId="urn:microsoft.com/office/officeart/2005/8/layout/orgChart1"/>
    <dgm:cxn modelId="{A0030CF8-9D67-4E94-A849-15FAFD914ED9}" type="presParOf" srcId="{A1C63100-15C9-4DD8-AE5E-58E04B6B33DA}" destId="{E60CED7A-566F-458F-B14C-EAFEE0387406}" srcOrd="1" destOrd="0" presId="urn:microsoft.com/office/officeart/2005/8/layout/orgChart1"/>
    <dgm:cxn modelId="{681C8A96-C988-40F5-B168-921515DF6421}" type="presParOf" srcId="{44D86EB3-EEAC-45CC-9084-088D8ED38A0B}" destId="{5CFBE7F9-7D5E-436D-A2A2-F658FC6ECAFD}" srcOrd="1" destOrd="0" presId="urn:microsoft.com/office/officeart/2005/8/layout/orgChart1"/>
    <dgm:cxn modelId="{14E3AED6-70AD-4D0D-B165-2B7D90689AA9}" type="presParOf" srcId="{44D86EB3-EEAC-45CC-9084-088D8ED38A0B}" destId="{A33C023C-F21C-4C8E-8A80-91E45AD7D501}" srcOrd="2" destOrd="0" presId="urn:microsoft.com/office/officeart/2005/8/layout/orgChart1"/>
    <dgm:cxn modelId="{83015943-FD82-4BED-95DF-C10F81FDBCC4}" type="presParOf" srcId="{D5309E83-44A7-478D-AD47-E4D87288B608}" destId="{158984E5-1E34-40EF-8882-B43843BFE9ED}" srcOrd="2" destOrd="0" presId="urn:microsoft.com/office/officeart/2005/8/layout/orgChart1"/>
    <dgm:cxn modelId="{4B76CDFD-9399-44EE-B17D-F8FBFA5DE7CA}" type="presParOf" srcId="{D5309E83-44A7-478D-AD47-E4D87288B608}" destId="{2EEA16ED-C6BD-4F73-81A9-A2F74F563560}" srcOrd="3" destOrd="0" presId="urn:microsoft.com/office/officeart/2005/8/layout/orgChart1"/>
    <dgm:cxn modelId="{940FE05A-B686-4CF5-A143-BE1D581C9FE2}" type="presParOf" srcId="{2EEA16ED-C6BD-4F73-81A9-A2F74F563560}" destId="{9A954149-A359-44FE-81E1-8EC7BF89F621}" srcOrd="0" destOrd="0" presId="urn:microsoft.com/office/officeart/2005/8/layout/orgChart1"/>
    <dgm:cxn modelId="{F61C0252-63DD-4E71-8057-140744A88F68}" type="presParOf" srcId="{9A954149-A359-44FE-81E1-8EC7BF89F621}" destId="{EEA4B297-FD5A-4E74-942E-AB209F14C803}" srcOrd="0" destOrd="0" presId="urn:microsoft.com/office/officeart/2005/8/layout/orgChart1"/>
    <dgm:cxn modelId="{3541EEB6-8316-4770-8F71-9CBE4E4762A1}" type="presParOf" srcId="{9A954149-A359-44FE-81E1-8EC7BF89F621}" destId="{BA7F42DF-5067-43DF-A69B-BA4D77AA0F71}" srcOrd="1" destOrd="0" presId="urn:microsoft.com/office/officeart/2005/8/layout/orgChart1"/>
    <dgm:cxn modelId="{176E8261-908F-4183-B3A4-FF051998AAA0}" type="presParOf" srcId="{2EEA16ED-C6BD-4F73-81A9-A2F74F563560}" destId="{386915DD-D4C9-44F7-8510-E367FD96CACE}" srcOrd="1" destOrd="0" presId="urn:microsoft.com/office/officeart/2005/8/layout/orgChart1"/>
    <dgm:cxn modelId="{C43A36BC-7289-456D-91F7-DC685851279D}" type="presParOf" srcId="{2EEA16ED-C6BD-4F73-81A9-A2F74F563560}" destId="{7D4612C7-27BC-4B39-920F-FA55E66D25B9}" srcOrd="2" destOrd="0" presId="urn:microsoft.com/office/officeart/2005/8/layout/orgChart1"/>
    <dgm:cxn modelId="{C6FE358A-13FB-42B6-A4C1-16E93E98FA8B}" type="presParOf" srcId="{D5309E83-44A7-478D-AD47-E4D87288B608}" destId="{4D60BD5B-03D3-43E6-8E30-EFCF1B8AEC62}" srcOrd="4" destOrd="0" presId="urn:microsoft.com/office/officeart/2005/8/layout/orgChart1"/>
    <dgm:cxn modelId="{B47951FB-6BB2-4587-B609-6D74530434B0}" type="presParOf" srcId="{D5309E83-44A7-478D-AD47-E4D87288B608}" destId="{7118259C-1F46-4DE2-98B5-08246A102E63}" srcOrd="5" destOrd="0" presId="urn:microsoft.com/office/officeart/2005/8/layout/orgChart1"/>
    <dgm:cxn modelId="{DF514D6D-36B3-4E56-8BC9-8682CFCF8F5B}" type="presParOf" srcId="{7118259C-1F46-4DE2-98B5-08246A102E63}" destId="{35694F14-A2EF-42B0-AB2E-F5F36A94276A}" srcOrd="0" destOrd="0" presId="urn:microsoft.com/office/officeart/2005/8/layout/orgChart1"/>
    <dgm:cxn modelId="{758F44B6-848A-47FA-A122-22D17A373CA2}" type="presParOf" srcId="{35694F14-A2EF-42B0-AB2E-F5F36A94276A}" destId="{C772DA78-754D-40FF-90D6-BB744822F823}" srcOrd="0" destOrd="0" presId="urn:microsoft.com/office/officeart/2005/8/layout/orgChart1"/>
    <dgm:cxn modelId="{D06BF3DF-4ED2-481A-B48E-9A7C1F9F3FAE}" type="presParOf" srcId="{35694F14-A2EF-42B0-AB2E-F5F36A94276A}" destId="{1D3DB456-CCB5-48DC-9522-A4CA543FE8AF}" srcOrd="1" destOrd="0" presId="urn:microsoft.com/office/officeart/2005/8/layout/orgChart1"/>
    <dgm:cxn modelId="{7894EC07-EFA2-4FE7-BFA8-20C1479D95F8}" type="presParOf" srcId="{7118259C-1F46-4DE2-98B5-08246A102E63}" destId="{B279DBDA-B888-4E3F-8DE1-043449FC75E4}" srcOrd="1" destOrd="0" presId="urn:microsoft.com/office/officeart/2005/8/layout/orgChart1"/>
    <dgm:cxn modelId="{FC403544-2493-45C8-B956-C4AECA084041}" type="presParOf" srcId="{7118259C-1F46-4DE2-98B5-08246A102E63}" destId="{C8903E6C-D989-4BA6-A1BA-2147172AF2AC}" srcOrd="2" destOrd="0" presId="urn:microsoft.com/office/officeart/2005/8/layout/orgChart1"/>
    <dgm:cxn modelId="{C608A581-AA27-41BD-BE44-1FB8DB7B2880}" type="presParOf" srcId="{B0E6E85D-B234-4485-AC1A-2C88F33E7340}" destId="{1E128CB0-30BC-4024-B43F-8CA92A5D1794}" srcOrd="2" destOrd="0" presId="urn:microsoft.com/office/officeart/2005/8/layout/orgChart1"/>
    <dgm:cxn modelId="{99A56162-C8F5-42FB-8A45-A66ABDF5FC2A}" type="presParOf" srcId="{6D071BCB-C859-478E-9072-BBF63E7E2356}" destId="{D0ED5302-8F0C-4EC7-A27B-EAE0C2D5D1AF}" srcOrd="2" destOrd="0" presId="urn:microsoft.com/office/officeart/2005/8/layout/orgChart1"/>
    <dgm:cxn modelId="{95405D01-C013-497D-8C93-541ADB39DF6B}" type="presParOf" srcId="{6D071BCB-C859-478E-9072-BBF63E7E2356}" destId="{31CC1C56-9C74-48C0-92D5-3D8B32F1578E}" srcOrd="3" destOrd="0" presId="urn:microsoft.com/office/officeart/2005/8/layout/orgChart1"/>
    <dgm:cxn modelId="{A0D9216C-1D91-4195-9D46-B76C6E8FCAC7}" type="presParOf" srcId="{31CC1C56-9C74-48C0-92D5-3D8B32F1578E}" destId="{E2B6FA83-672F-4714-A9A7-EB74FD2EFE9B}" srcOrd="0" destOrd="0" presId="urn:microsoft.com/office/officeart/2005/8/layout/orgChart1"/>
    <dgm:cxn modelId="{6EE126E9-2454-4957-ADA4-863FD3BF9B93}" type="presParOf" srcId="{E2B6FA83-672F-4714-A9A7-EB74FD2EFE9B}" destId="{1B653C55-3E42-4CA3-A0C9-B218C259D898}" srcOrd="0" destOrd="0" presId="urn:microsoft.com/office/officeart/2005/8/layout/orgChart1"/>
    <dgm:cxn modelId="{5E944288-933F-4CF8-9320-E60456488EB3}" type="presParOf" srcId="{E2B6FA83-672F-4714-A9A7-EB74FD2EFE9B}" destId="{26407249-F73C-4756-A2A7-BA54FB105CD0}" srcOrd="1" destOrd="0" presId="urn:microsoft.com/office/officeart/2005/8/layout/orgChart1"/>
    <dgm:cxn modelId="{8624F185-E56C-4293-909B-29DF1EF454F8}" type="presParOf" srcId="{31CC1C56-9C74-48C0-92D5-3D8B32F1578E}" destId="{21DC3FBD-05D0-4586-9D75-27BD0F7A25EE}" srcOrd="1" destOrd="0" presId="urn:microsoft.com/office/officeart/2005/8/layout/orgChart1"/>
    <dgm:cxn modelId="{DE2AF8BA-5D29-4A7C-A309-F29822325ECB}" type="presParOf" srcId="{21DC3FBD-05D0-4586-9D75-27BD0F7A25EE}" destId="{DC6D4016-FBBE-4E0B-9683-761E419456A6}" srcOrd="0" destOrd="0" presId="urn:microsoft.com/office/officeart/2005/8/layout/orgChart1"/>
    <dgm:cxn modelId="{D1D5F67A-777F-4C3B-A6C8-881E909B6703}" type="presParOf" srcId="{21DC3FBD-05D0-4586-9D75-27BD0F7A25EE}" destId="{10F5E448-BD50-4758-BC28-A18A98708E21}" srcOrd="1" destOrd="0" presId="urn:microsoft.com/office/officeart/2005/8/layout/orgChart1"/>
    <dgm:cxn modelId="{55B112B2-7108-4735-98DB-9E3CE2B1927A}" type="presParOf" srcId="{10F5E448-BD50-4758-BC28-A18A98708E21}" destId="{B74BA360-5FB6-40B2-B838-C82F1043910E}" srcOrd="0" destOrd="0" presId="urn:microsoft.com/office/officeart/2005/8/layout/orgChart1"/>
    <dgm:cxn modelId="{8B6AB5F9-E68D-4106-B11D-4860D06BCFFF}" type="presParOf" srcId="{B74BA360-5FB6-40B2-B838-C82F1043910E}" destId="{29DB23C8-3D92-49FA-BB24-8BED2C969506}" srcOrd="0" destOrd="0" presId="urn:microsoft.com/office/officeart/2005/8/layout/orgChart1"/>
    <dgm:cxn modelId="{E40ACEC7-4E52-4D91-9444-9E9306513B41}" type="presParOf" srcId="{B74BA360-5FB6-40B2-B838-C82F1043910E}" destId="{A716165F-5859-4462-8428-07E01C74EF99}" srcOrd="1" destOrd="0" presId="urn:microsoft.com/office/officeart/2005/8/layout/orgChart1"/>
    <dgm:cxn modelId="{4BE71666-F601-4002-AF75-7F8B1702B781}" type="presParOf" srcId="{10F5E448-BD50-4758-BC28-A18A98708E21}" destId="{4D716236-52FD-409E-9071-0E2290562E25}" srcOrd="1" destOrd="0" presId="urn:microsoft.com/office/officeart/2005/8/layout/orgChart1"/>
    <dgm:cxn modelId="{EFF08545-7924-4BDC-93FF-E62444421765}" type="presParOf" srcId="{10F5E448-BD50-4758-BC28-A18A98708E21}" destId="{C86CA765-4636-4A2E-9DE1-89FD100F578B}" srcOrd="2" destOrd="0" presId="urn:microsoft.com/office/officeart/2005/8/layout/orgChart1"/>
    <dgm:cxn modelId="{43DACAB5-438A-46C7-A293-31D9A62E4999}" type="presParOf" srcId="{21DC3FBD-05D0-4586-9D75-27BD0F7A25EE}" destId="{95E274A9-840D-4077-9135-6C03B0F9192A}" srcOrd="2" destOrd="0" presId="urn:microsoft.com/office/officeart/2005/8/layout/orgChart1"/>
    <dgm:cxn modelId="{8D5EDDD7-FB65-416B-8347-AC823561A628}" type="presParOf" srcId="{21DC3FBD-05D0-4586-9D75-27BD0F7A25EE}" destId="{5AC8DA01-7074-44A1-AF4A-37AF897D8102}" srcOrd="3" destOrd="0" presId="urn:microsoft.com/office/officeart/2005/8/layout/orgChart1"/>
    <dgm:cxn modelId="{6DF81624-0336-426F-8FE5-3136331F0D1D}" type="presParOf" srcId="{5AC8DA01-7074-44A1-AF4A-37AF897D8102}" destId="{9627D195-61F3-4610-9CC8-790CCE15F3AB}" srcOrd="0" destOrd="0" presId="urn:microsoft.com/office/officeart/2005/8/layout/orgChart1"/>
    <dgm:cxn modelId="{6A10D959-CBCD-46AD-9DCA-A6DF1A082DB3}" type="presParOf" srcId="{9627D195-61F3-4610-9CC8-790CCE15F3AB}" destId="{828200EA-581D-4D11-8EA5-3B661AD60E4B}" srcOrd="0" destOrd="0" presId="urn:microsoft.com/office/officeart/2005/8/layout/orgChart1"/>
    <dgm:cxn modelId="{90D8B5CB-B57C-4A9D-8828-A5DB1FDF5262}" type="presParOf" srcId="{9627D195-61F3-4610-9CC8-790CCE15F3AB}" destId="{537DB18E-E65E-429A-A66D-E65F40FE3E2E}" srcOrd="1" destOrd="0" presId="urn:microsoft.com/office/officeart/2005/8/layout/orgChart1"/>
    <dgm:cxn modelId="{C8FB6A89-8522-4D5B-94E3-1E639957BB17}" type="presParOf" srcId="{5AC8DA01-7074-44A1-AF4A-37AF897D8102}" destId="{50752818-4543-411F-B48E-D250AA071AF6}" srcOrd="1" destOrd="0" presId="urn:microsoft.com/office/officeart/2005/8/layout/orgChart1"/>
    <dgm:cxn modelId="{D79301FC-26AD-4270-8FAF-541F25CB178E}" type="presParOf" srcId="{5AC8DA01-7074-44A1-AF4A-37AF897D8102}" destId="{07A95A0D-2E31-4B83-8D4D-3737FE6E66EB}" srcOrd="2" destOrd="0" presId="urn:microsoft.com/office/officeart/2005/8/layout/orgChart1"/>
    <dgm:cxn modelId="{1FCD616D-9888-4413-828D-B488464C3B11}" type="presParOf" srcId="{21DC3FBD-05D0-4586-9D75-27BD0F7A25EE}" destId="{688229FA-A2F4-4425-8366-E195697F5E69}" srcOrd="4" destOrd="0" presId="urn:microsoft.com/office/officeart/2005/8/layout/orgChart1"/>
    <dgm:cxn modelId="{785C0150-1D5D-4B48-9290-4C7DB82170A7}" type="presParOf" srcId="{21DC3FBD-05D0-4586-9D75-27BD0F7A25EE}" destId="{D517E8FC-08A7-4C83-A8AD-5550EC566973}" srcOrd="5" destOrd="0" presId="urn:microsoft.com/office/officeart/2005/8/layout/orgChart1"/>
    <dgm:cxn modelId="{766F83AA-F18B-4EEB-98BF-DE582735B228}" type="presParOf" srcId="{D517E8FC-08A7-4C83-A8AD-5550EC566973}" destId="{54248824-3E60-4EE7-8716-7B1D5B30FCC8}" srcOrd="0" destOrd="0" presId="urn:microsoft.com/office/officeart/2005/8/layout/orgChart1"/>
    <dgm:cxn modelId="{92D7F809-E7AD-4E59-A076-46A61FD375F1}" type="presParOf" srcId="{54248824-3E60-4EE7-8716-7B1D5B30FCC8}" destId="{F775C7AF-D46B-436B-BD7B-C9494DE3FFC1}" srcOrd="0" destOrd="0" presId="urn:microsoft.com/office/officeart/2005/8/layout/orgChart1"/>
    <dgm:cxn modelId="{89E9642A-2A93-422A-A74E-314AF141565D}" type="presParOf" srcId="{54248824-3E60-4EE7-8716-7B1D5B30FCC8}" destId="{2F2A34F8-235B-472C-92A5-ED06E5B8B2B0}" srcOrd="1" destOrd="0" presId="urn:microsoft.com/office/officeart/2005/8/layout/orgChart1"/>
    <dgm:cxn modelId="{E6C8138A-4D67-473A-BA14-09C596B594EF}" type="presParOf" srcId="{D517E8FC-08A7-4C83-A8AD-5550EC566973}" destId="{3A6D061A-92C1-4D12-A71C-CE564FECBCB4}" srcOrd="1" destOrd="0" presId="urn:microsoft.com/office/officeart/2005/8/layout/orgChart1"/>
    <dgm:cxn modelId="{9F4B4DD4-C45E-45A5-B013-C9F6D6574827}" type="presParOf" srcId="{D517E8FC-08A7-4C83-A8AD-5550EC566973}" destId="{F2240CEF-AA3B-4525-858C-553745E79CF6}" srcOrd="2" destOrd="0" presId="urn:microsoft.com/office/officeart/2005/8/layout/orgChart1"/>
    <dgm:cxn modelId="{B2870CF1-EFD9-47D5-A5E6-C7C455DC147E}" type="presParOf" srcId="{31CC1C56-9C74-48C0-92D5-3D8B32F1578E}" destId="{0B6D491D-22CB-4C58-86AE-9D536C885559}" srcOrd="2" destOrd="0" presId="urn:microsoft.com/office/officeart/2005/8/layout/orgChart1"/>
    <dgm:cxn modelId="{2BEE8C60-E924-4FAF-9BA3-BA6790F50595}" type="presParOf" srcId="{6D071BCB-C859-478E-9072-BBF63E7E2356}" destId="{F839D6FB-4BFD-424F-B516-33E8945F5B76}" srcOrd="4" destOrd="0" presId="urn:microsoft.com/office/officeart/2005/8/layout/orgChart1"/>
    <dgm:cxn modelId="{2FCAB4EC-7884-4B1C-89B5-0AF9B51C3F2F}" type="presParOf" srcId="{6D071BCB-C859-478E-9072-BBF63E7E2356}" destId="{E704A965-7737-4F88-882C-E1397E1BB0D5}" srcOrd="5" destOrd="0" presId="urn:microsoft.com/office/officeart/2005/8/layout/orgChart1"/>
    <dgm:cxn modelId="{C1E72C56-B88F-435B-9EE1-63D624E29525}" type="presParOf" srcId="{E704A965-7737-4F88-882C-E1397E1BB0D5}" destId="{889D2081-BC0D-4629-8021-E0BF4B164319}" srcOrd="0" destOrd="0" presId="urn:microsoft.com/office/officeart/2005/8/layout/orgChart1"/>
    <dgm:cxn modelId="{48C5EE4A-9EDF-4317-8254-B6B0B90CB582}" type="presParOf" srcId="{889D2081-BC0D-4629-8021-E0BF4B164319}" destId="{D365E8E1-36F0-4BCA-B65A-C6FFD22365D1}" srcOrd="0" destOrd="0" presId="urn:microsoft.com/office/officeart/2005/8/layout/orgChart1"/>
    <dgm:cxn modelId="{3598172D-42FC-4EF4-9316-E6F5F899FE91}" type="presParOf" srcId="{889D2081-BC0D-4629-8021-E0BF4B164319}" destId="{7D5DC71F-6DAB-496D-86FB-9FD3E1769625}" srcOrd="1" destOrd="0" presId="urn:microsoft.com/office/officeart/2005/8/layout/orgChart1"/>
    <dgm:cxn modelId="{3A1535E0-3958-4B55-8CE9-A7FAA766F267}" type="presParOf" srcId="{E704A965-7737-4F88-882C-E1397E1BB0D5}" destId="{08E31B3E-DE6B-4336-BE82-788214FB23A2}" srcOrd="1" destOrd="0" presId="urn:microsoft.com/office/officeart/2005/8/layout/orgChart1"/>
    <dgm:cxn modelId="{267AB3B1-9BB3-4DF8-A8F1-C785E6619913}" type="presParOf" srcId="{08E31B3E-DE6B-4336-BE82-788214FB23A2}" destId="{BCD63C09-CFB4-474F-8908-755977CA69BC}" srcOrd="0" destOrd="0" presId="urn:microsoft.com/office/officeart/2005/8/layout/orgChart1"/>
    <dgm:cxn modelId="{E9377642-0FE1-45A9-AC7F-AB4FF838D0A9}" type="presParOf" srcId="{08E31B3E-DE6B-4336-BE82-788214FB23A2}" destId="{C199D57D-7F4A-4961-BB39-E74180DDC116}" srcOrd="1" destOrd="0" presId="urn:microsoft.com/office/officeart/2005/8/layout/orgChart1"/>
    <dgm:cxn modelId="{078FC3B6-40B1-4E6D-B34F-B33E37E36E52}" type="presParOf" srcId="{C199D57D-7F4A-4961-BB39-E74180DDC116}" destId="{C64053FC-23B6-470E-B8B2-4954F0DC5A2A}" srcOrd="0" destOrd="0" presId="urn:microsoft.com/office/officeart/2005/8/layout/orgChart1"/>
    <dgm:cxn modelId="{B2605BF0-6AE3-4E69-A027-2B10FBD7BA6A}" type="presParOf" srcId="{C64053FC-23B6-470E-B8B2-4954F0DC5A2A}" destId="{218A8FF7-82F7-4B74-8C99-868E2DF3A283}" srcOrd="0" destOrd="0" presId="urn:microsoft.com/office/officeart/2005/8/layout/orgChart1"/>
    <dgm:cxn modelId="{96DCA68E-1924-4361-8FFA-EA4F094B7D76}" type="presParOf" srcId="{C64053FC-23B6-470E-B8B2-4954F0DC5A2A}" destId="{AAC60639-D98B-40E0-ACA4-D13C02B66075}" srcOrd="1" destOrd="0" presId="urn:microsoft.com/office/officeart/2005/8/layout/orgChart1"/>
    <dgm:cxn modelId="{5434F817-04D0-4898-951B-7DB3B47CDAC8}" type="presParOf" srcId="{C199D57D-7F4A-4961-BB39-E74180DDC116}" destId="{2FA3CD39-C3AA-402F-B149-FD3A577E368F}" srcOrd="1" destOrd="0" presId="urn:microsoft.com/office/officeart/2005/8/layout/orgChart1"/>
    <dgm:cxn modelId="{169A55B3-E94A-4019-9FA2-400D834B598F}" type="presParOf" srcId="{C199D57D-7F4A-4961-BB39-E74180DDC116}" destId="{73EDF391-2579-49E8-97AD-FF85EBFB8EE8}" srcOrd="2" destOrd="0" presId="urn:microsoft.com/office/officeart/2005/8/layout/orgChart1"/>
    <dgm:cxn modelId="{F56A7D77-BD96-4654-9460-997A1DF13DFC}" type="presParOf" srcId="{08E31B3E-DE6B-4336-BE82-788214FB23A2}" destId="{C971D673-570C-41D1-A82B-DA9442504289}" srcOrd="2" destOrd="0" presId="urn:microsoft.com/office/officeart/2005/8/layout/orgChart1"/>
    <dgm:cxn modelId="{7E86C1F5-B6A2-4B09-BB19-6FFAB14FCE0B}" type="presParOf" srcId="{08E31B3E-DE6B-4336-BE82-788214FB23A2}" destId="{D80195DF-52D5-4E98-85B2-8C9D45A07F6F}" srcOrd="3" destOrd="0" presId="urn:microsoft.com/office/officeart/2005/8/layout/orgChart1"/>
    <dgm:cxn modelId="{51CF0F08-0A61-449D-9592-ABFD495FFAFC}" type="presParOf" srcId="{D80195DF-52D5-4E98-85B2-8C9D45A07F6F}" destId="{B03AFD12-E93B-4223-BC8A-461DE906851C}" srcOrd="0" destOrd="0" presId="urn:microsoft.com/office/officeart/2005/8/layout/orgChart1"/>
    <dgm:cxn modelId="{1915D051-2782-4A9F-B3A1-CF1474DA3287}" type="presParOf" srcId="{B03AFD12-E93B-4223-BC8A-461DE906851C}" destId="{6D9D9F90-7E85-4339-AD91-39CD5819E787}" srcOrd="0" destOrd="0" presId="urn:microsoft.com/office/officeart/2005/8/layout/orgChart1"/>
    <dgm:cxn modelId="{B8442874-C561-4555-A082-BC44A09F8C95}" type="presParOf" srcId="{B03AFD12-E93B-4223-BC8A-461DE906851C}" destId="{E326FFA9-55C0-4265-BA48-2C8A5E839DC4}" srcOrd="1" destOrd="0" presId="urn:microsoft.com/office/officeart/2005/8/layout/orgChart1"/>
    <dgm:cxn modelId="{4A0F497B-3DAA-4360-B424-890EA4BD5F98}" type="presParOf" srcId="{D80195DF-52D5-4E98-85B2-8C9D45A07F6F}" destId="{71CBA656-AB6A-462F-8A98-B608D6B80D26}" srcOrd="1" destOrd="0" presId="urn:microsoft.com/office/officeart/2005/8/layout/orgChart1"/>
    <dgm:cxn modelId="{5AB05428-B337-4DB3-B7CC-1087AA5BE729}" type="presParOf" srcId="{D80195DF-52D5-4E98-85B2-8C9D45A07F6F}" destId="{93863A18-22C2-41A2-9A92-53E41CC8D025}" srcOrd="2" destOrd="0" presId="urn:microsoft.com/office/officeart/2005/8/layout/orgChart1"/>
    <dgm:cxn modelId="{FB4DD5BC-85E3-4683-B46A-6BFB947BBBC0}" type="presParOf" srcId="{E704A965-7737-4F88-882C-E1397E1BB0D5}" destId="{E58CE707-6C78-4494-ACAE-E3B9FAA83FCB}" srcOrd="2" destOrd="0" presId="urn:microsoft.com/office/officeart/2005/8/layout/orgChart1"/>
    <dgm:cxn modelId="{BFFBD342-7137-4283-AA34-D8D014B87C48}" type="presParOf" srcId="{8569E361-87C5-4DEB-8042-18C79B1D1ABF}" destId="{E7A3B43D-A0D7-4547-9699-BFD50D8BB8BF}" srcOrd="2" destOrd="0" presId="urn:microsoft.com/office/officeart/2005/8/layout/orgChart1"/>
    <dgm:cxn modelId="{4AC72B27-55D6-4C81-A399-0E8AA8289A12}" type="presParOf" srcId="{4837226C-DC3E-4097-B2E5-20D8085AE399}" destId="{D33A0B14-F656-4443-BC7D-02ED39C3C6A5}" srcOrd="6" destOrd="0" presId="urn:microsoft.com/office/officeart/2005/8/layout/orgChart1"/>
    <dgm:cxn modelId="{D4814F73-C033-4F0F-8A84-31459D7A07FC}" type="presParOf" srcId="{4837226C-DC3E-4097-B2E5-20D8085AE399}" destId="{BD2A0F3A-B268-48D4-A4C2-5E38EA7EBAE8}" srcOrd="7" destOrd="0" presId="urn:microsoft.com/office/officeart/2005/8/layout/orgChart1"/>
    <dgm:cxn modelId="{31A0D70C-05B5-4AEC-94F6-9A3C4AF70838}" type="presParOf" srcId="{BD2A0F3A-B268-48D4-A4C2-5E38EA7EBAE8}" destId="{73C19DE9-A015-41B0-8223-770CD47B69B1}" srcOrd="0" destOrd="0" presId="urn:microsoft.com/office/officeart/2005/8/layout/orgChart1"/>
    <dgm:cxn modelId="{62582F59-1F42-42E5-92DE-268D9637C97C}" type="presParOf" srcId="{73C19DE9-A015-41B0-8223-770CD47B69B1}" destId="{D4D2B9F3-8AA9-4CBE-8E19-96D4B7FC8B1F}" srcOrd="0" destOrd="0" presId="urn:microsoft.com/office/officeart/2005/8/layout/orgChart1"/>
    <dgm:cxn modelId="{47141F08-EE12-4DB6-9832-D780208263ED}" type="presParOf" srcId="{73C19DE9-A015-41B0-8223-770CD47B69B1}" destId="{B578B55F-B6FC-4C5F-A324-5D7845474161}" srcOrd="1" destOrd="0" presId="urn:microsoft.com/office/officeart/2005/8/layout/orgChart1"/>
    <dgm:cxn modelId="{D2E60043-23B6-4A33-85B4-A1BC273EF541}" type="presParOf" srcId="{BD2A0F3A-B268-48D4-A4C2-5E38EA7EBAE8}" destId="{A6C868D4-F45D-4350-9777-3F43A360A689}" srcOrd="1" destOrd="0" presId="urn:microsoft.com/office/officeart/2005/8/layout/orgChart1"/>
    <dgm:cxn modelId="{EDAD2A49-8432-4B97-B04F-FB087264ADC2}" type="presParOf" srcId="{A6C868D4-F45D-4350-9777-3F43A360A689}" destId="{BD5B8B34-715C-45A7-A62E-BFC9BC64C90D}" srcOrd="0" destOrd="0" presId="urn:microsoft.com/office/officeart/2005/8/layout/orgChart1"/>
    <dgm:cxn modelId="{6A161ED4-D2FD-4EFA-83E4-2AF42C5D5B6D}" type="presParOf" srcId="{A6C868D4-F45D-4350-9777-3F43A360A689}" destId="{057DEDAB-A1AE-45AD-ADDE-C73C6D22A305}" srcOrd="1" destOrd="0" presId="urn:microsoft.com/office/officeart/2005/8/layout/orgChart1"/>
    <dgm:cxn modelId="{FE3255EF-3B70-4A08-A734-7D6692C8D8B5}" type="presParOf" srcId="{057DEDAB-A1AE-45AD-ADDE-C73C6D22A305}" destId="{4A5F74B6-8E50-4A7E-8025-9BC52ED2D22E}" srcOrd="0" destOrd="0" presId="urn:microsoft.com/office/officeart/2005/8/layout/orgChart1"/>
    <dgm:cxn modelId="{206E4DFB-602F-490B-9440-26CA186665F2}" type="presParOf" srcId="{4A5F74B6-8E50-4A7E-8025-9BC52ED2D22E}" destId="{6C302F79-5CC6-47F7-8AB6-1E198BC6048F}" srcOrd="0" destOrd="0" presId="urn:microsoft.com/office/officeart/2005/8/layout/orgChart1"/>
    <dgm:cxn modelId="{65FEBAD2-AE50-4296-B346-F761D695A836}" type="presParOf" srcId="{4A5F74B6-8E50-4A7E-8025-9BC52ED2D22E}" destId="{9CD2C519-CC14-4E38-B607-93652BBE7500}" srcOrd="1" destOrd="0" presId="urn:microsoft.com/office/officeart/2005/8/layout/orgChart1"/>
    <dgm:cxn modelId="{6E9D5FB5-780A-4968-A053-4E648D958024}" type="presParOf" srcId="{057DEDAB-A1AE-45AD-ADDE-C73C6D22A305}" destId="{8ABBDB6D-3B44-449C-9E35-2F3D10005A6B}" srcOrd="1" destOrd="0" presId="urn:microsoft.com/office/officeart/2005/8/layout/orgChart1"/>
    <dgm:cxn modelId="{C641CC13-76D0-4845-A806-1759D1EC9E8C}" type="presParOf" srcId="{057DEDAB-A1AE-45AD-ADDE-C73C6D22A305}" destId="{916353B6-9F6E-4C2C-9DF6-D4E38E473904}" srcOrd="2" destOrd="0" presId="urn:microsoft.com/office/officeart/2005/8/layout/orgChart1"/>
    <dgm:cxn modelId="{1A129B9B-E782-4B3F-9F37-FDE8AD55B47E}" type="presParOf" srcId="{A6C868D4-F45D-4350-9777-3F43A360A689}" destId="{3B40FED3-EB59-404E-BD8D-DDFEB178DA72}" srcOrd="2" destOrd="0" presId="urn:microsoft.com/office/officeart/2005/8/layout/orgChart1"/>
    <dgm:cxn modelId="{10E49328-292B-475A-AAF6-8259421AF66E}" type="presParOf" srcId="{A6C868D4-F45D-4350-9777-3F43A360A689}" destId="{7EF6BA4C-DFCE-4015-939B-E707B96F04CC}" srcOrd="3" destOrd="0" presId="urn:microsoft.com/office/officeart/2005/8/layout/orgChart1"/>
    <dgm:cxn modelId="{46A2DC80-EF4C-443E-BE89-D610190A1DC8}" type="presParOf" srcId="{7EF6BA4C-DFCE-4015-939B-E707B96F04CC}" destId="{59CB0D41-B8C4-4D92-9061-C4BC412F3910}" srcOrd="0" destOrd="0" presId="urn:microsoft.com/office/officeart/2005/8/layout/orgChart1"/>
    <dgm:cxn modelId="{10F29741-D413-4DAE-A49A-E4A70F8341FE}" type="presParOf" srcId="{59CB0D41-B8C4-4D92-9061-C4BC412F3910}" destId="{004ACBDC-EFB8-4237-AD8B-A7CA370120C1}" srcOrd="0" destOrd="0" presId="urn:microsoft.com/office/officeart/2005/8/layout/orgChart1"/>
    <dgm:cxn modelId="{EEAE9D0F-A560-4CB5-A5AC-CB0C1864184A}" type="presParOf" srcId="{59CB0D41-B8C4-4D92-9061-C4BC412F3910}" destId="{539822FD-EC64-4956-A7F1-B727D2D77021}" srcOrd="1" destOrd="0" presId="urn:microsoft.com/office/officeart/2005/8/layout/orgChart1"/>
    <dgm:cxn modelId="{60400617-6F68-41CB-9D77-30F16E1A909A}" type="presParOf" srcId="{7EF6BA4C-DFCE-4015-939B-E707B96F04CC}" destId="{4578477D-CF63-4684-A628-AE6904799947}" srcOrd="1" destOrd="0" presId="urn:microsoft.com/office/officeart/2005/8/layout/orgChart1"/>
    <dgm:cxn modelId="{29C806DB-8899-4A0B-8477-D56009EACED7}" type="presParOf" srcId="{7EF6BA4C-DFCE-4015-939B-E707B96F04CC}" destId="{0A620113-7737-4E82-96FB-E757567E91EE}" srcOrd="2" destOrd="0" presId="urn:microsoft.com/office/officeart/2005/8/layout/orgChart1"/>
    <dgm:cxn modelId="{DD502066-3B5F-44DF-9273-396424EAA7B9}" type="presParOf" srcId="{A6C868D4-F45D-4350-9777-3F43A360A689}" destId="{C21A5277-46D4-4E1E-96E4-46EB80618208}" srcOrd="4" destOrd="0" presId="urn:microsoft.com/office/officeart/2005/8/layout/orgChart1"/>
    <dgm:cxn modelId="{5300C4D6-793F-4879-9567-F790515ABC05}" type="presParOf" srcId="{A6C868D4-F45D-4350-9777-3F43A360A689}" destId="{FF7537A2-0545-434D-BAA9-D98BF166B3DF}" srcOrd="5" destOrd="0" presId="urn:microsoft.com/office/officeart/2005/8/layout/orgChart1"/>
    <dgm:cxn modelId="{1B4EF4A4-8F1E-498D-B6B9-65CBF927B4C7}" type="presParOf" srcId="{FF7537A2-0545-434D-BAA9-D98BF166B3DF}" destId="{8E78CCCD-D7F2-477E-A160-4AF39155B9EA}" srcOrd="0" destOrd="0" presId="urn:microsoft.com/office/officeart/2005/8/layout/orgChart1"/>
    <dgm:cxn modelId="{EA152811-2121-4118-A5D5-F3CA996C4456}" type="presParOf" srcId="{8E78CCCD-D7F2-477E-A160-4AF39155B9EA}" destId="{4E795B12-E904-4E35-84EB-C609B978EF6E}" srcOrd="0" destOrd="0" presId="urn:microsoft.com/office/officeart/2005/8/layout/orgChart1"/>
    <dgm:cxn modelId="{3E7EEA25-48D4-4BAA-942C-2EEB2E06AECD}" type="presParOf" srcId="{8E78CCCD-D7F2-477E-A160-4AF39155B9EA}" destId="{2A7DE8C7-E987-4F1A-9E7B-43D95AE39746}" srcOrd="1" destOrd="0" presId="urn:microsoft.com/office/officeart/2005/8/layout/orgChart1"/>
    <dgm:cxn modelId="{BA12D23C-76A7-4A05-B570-FE405202534B}" type="presParOf" srcId="{FF7537A2-0545-434D-BAA9-D98BF166B3DF}" destId="{B5D75F60-0369-4F0A-B5E6-23FADEAF51AC}" srcOrd="1" destOrd="0" presId="urn:microsoft.com/office/officeart/2005/8/layout/orgChart1"/>
    <dgm:cxn modelId="{267A74D7-E7D0-4A8E-817E-31002F610B3A}" type="presParOf" srcId="{FF7537A2-0545-434D-BAA9-D98BF166B3DF}" destId="{55C7E237-D38A-4DCF-BFC4-D6076CA8FA48}" srcOrd="2" destOrd="0" presId="urn:microsoft.com/office/officeart/2005/8/layout/orgChart1"/>
    <dgm:cxn modelId="{C8B2348C-5312-4FF7-9702-23AF4BBCA1D0}" type="presParOf" srcId="{BD2A0F3A-B268-48D4-A4C2-5E38EA7EBAE8}" destId="{5D4F229D-80EC-4113-9B14-E1DC3B1EF53A}" srcOrd="2" destOrd="0" presId="urn:microsoft.com/office/officeart/2005/8/layout/orgChart1"/>
    <dgm:cxn modelId="{F0BDBB92-5E80-4D44-9685-8D0C86B88749}" type="presParOf" srcId="{965F0B6F-5A52-4F8C-8742-1B730F50D048}" destId="{189F1010-6C96-4D81-A31A-04F4EC96C9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Modifiability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Increase Cohesion</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Coupling</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01B56240-B53F-4874-ACE4-A3994C0C8671}">
      <dgm:prSet phldrT="[Text]" custT="1"/>
      <dgm:spPr/>
      <dgm:t>
        <a:bodyPr/>
        <a:lstStyle/>
        <a:p>
          <a:r>
            <a:rPr lang="en-US" sz="900" dirty="0"/>
            <a:t>Split Module</a:t>
          </a:r>
        </a:p>
      </dgm:t>
    </dgm:pt>
    <dgm:pt modelId="{4F63DF5B-CDB9-491B-AF17-C67D0541F6C8}" type="parTrans" cxnId="{AD61BA6B-F668-4E3B-82C0-764D58176FB9}">
      <dgm:prSet/>
      <dgm:spPr/>
      <dgm:t>
        <a:bodyPr/>
        <a:lstStyle/>
        <a:p>
          <a:endParaRPr lang="en-US"/>
        </a:p>
      </dgm:t>
    </dgm:pt>
    <dgm:pt modelId="{AFCAAD64-BFA9-4EE4-AE48-B2722729A5E0}" type="sibTrans" cxnId="{AD61BA6B-F668-4E3B-82C0-764D58176FB9}">
      <dgm:prSet/>
      <dgm:spPr/>
      <dgm:t>
        <a:bodyPr/>
        <a:lstStyle/>
        <a:p>
          <a:endParaRPr lang="en-US"/>
        </a:p>
      </dgm:t>
    </dgm:pt>
    <dgm:pt modelId="{4F34C18C-2A3E-47DE-A7A8-15049AE26E6B}">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Encapsulate</a:t>
          </a:r>
        </a:p>
      </dgm:t>
    </dgm:pt>
    <dgm:pt modelId="{C61EA6A4-5CA8-489D-B12F-518742601D8C}" type="parTrans" cxnId="{9189194D-8FA5-4CBC-9E7A-9B577A44A494}">
      <dgm:prSet/>
      <dgm:spPr/>
      <dgm:t>
        <a:bodyPr/>
        <a:lstStyle/>
        <a:p>
          <a:endParaRPr lang="en-US"/>
        </a:p>
      </dgm:t>
    </dgm:pt>
    <dgm:pt modelId="{2642A128-A1A4-4BF1-AFE5-5B9D5953855A}" type="sibTrans" cxnId="{9189194D-8FA5-4CBC-9E7A-9B577A44A494}">
      <dgm:prSet/>
      <dgm:spPr/>
      <dgm:t>
        <a:bodyPr/>
        <a:lstStyle/>
        <a:p>
          <a:endParaRPr lang="en-US"/>
        </a:p>
      </dgm:t>
    </dgm:pt>
    <dgm:pt modelId="{0856BF25-5C9E-4DDF-967B-924E568C45FE}">
      <dgm:prSet phldrT="[Text]" custT="1"/>
      <dgm:spPr/>
      <dgm:t>
        <a:bodyPr/>
        <a:lstStyle/>
        <a:p>
          <a:r>
            <a:rPr lang="en-US" sz="900" dirty="0"/>
            <a:t>Redistribute Responsibilities</a:t>
          </a:r>
        </a:p>
      </dgm:t>
    </dgm:pt>
    <dgm:pt modelId="{C6D89830-C7C0-474B-AC8D-F0BA6EE2FB61}" type="parTrans" cxnId="{E41D608F-F8EF-477A-A1F8-3662AA3E422A}">
      <dgm:prSet/>
      <dgm:spPr/>
      <dgm:t>
        <a:bodyPr/>
        <a:lstStyle/>
        <a:p>
          <a:endParaRPr lang="en-US"/>
        </a:p>
      </dgm:t>
    </dgm:pt>
    <dgm:pt modelId="{AB8DEF12-422B-4EF9-8410-20D1A3915E9F}" type="sibTrans" cxnId="{E41D608F-F8EF-477A-A1F8-3662AA3E422A}">
      <dgm:prSet/>
      <dgm:spPr/>
      <dgm:t>
        <a:bodyPr/>
        <a:lstStyle/>
        <a:p>
          <a:endParaRPr lang="en-US"/>
        </a:p>
      </dgm:t>
    </dgm:pt>
    <dgm:pt modelId="{7B676514-0C2A-4CF0-A05D-5F7A6353B23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Use an Intermediary</a:t>
          </a:r>
        </a:p>
      </dgm:t>
    </dgm:pt>
    <dgm:pt modelId="{C3FA4C83-78A1-4FCE-83D3-4D692FF23AED}" type="parTrans" cxnId="{62421A1E-7CEE-4BFF-A6BD-E1D2036DC38F}">
      <dgm:prSet/>
      <dgm:spPr/>
      <dgm:t>
        <a:bodyPr/>
        <a:lstStyle/>
        <a:p>
          <a:endParaRPr lang="en-US"/>
        </a:p>
      </dgm:t>
    </dgm:pt>
    <dgm:pt modelId="{0EF0DB85-BCAF-4BDE-BCBA-80D598578C68}" type="sibTrans" cxnId="{62421A1E-7CEE-4BFF-A6BD-E1D2036DC38F}">
      <dgm:prSet/>
      <dgm:spPr/>
      <dgm:t>
        <a:bodyPr/>
        <a:lstStyle/>
        <a:p>
          <a:endParaRPr lang="en-US"/>
        </a:p>
      </dgm:t>
    </dgm:pt>
    <dgm:pt modelId="{FA9D8BBA-D994-4C86-A694-706D5AEBF20B}">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Abstract Common Services</a:t>
          </a:r>
        </a:p>
      </dgm:t>
    </dgm:pt>
    <dgm:pt modelId="{269578E6-ECB9-4DB2-8452-4C85AEDB7532}" type="parTrans" cxnId="{7725B413-EE44-47B6-84A3-AAF3A2CECB43}">
      <dgm:prSet/>
      <dgm:spPr/>
      <dgm:t>
        <a:bodyPr/>
        <a:lstStyle/>
        <a:p>
          <a:endParaRPr lang="en-US"/>
        </a:p>
      </dgm:t>
    </dgm:pt>
    <dgm:pt modelId="{1FDCA666-1573-4035-BE0D-62D0FA29C0EA}" type="sibTrans" cxnId="{7725B413-EE44-47B6-84A3-AAF3A2CECB43}">
      <dgm:prSet/>
      <dgm:spPr/>
      <dgm:t>
        <a:bodyPr/>
        <a:lstStyle/>
        <a:p>
          <a:endParaRPr lang="en-US"/>
        </a:p>
      </dgm:t>
    </dgm:pt>
    <dgm:pt modelId="{D7F49FD9-C74C-4230-B571-E937BEB25D89}">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Restrict Dependencies</a:t>
          </a:r>
        </a:p>
      </dgm:t>
    </dgm:pt>
    <dgm:pt modelId="{4BE35B80-B41F-4D92-81B5-D66E7DF79C26}" type="parTrans" cxnId="{B1A642DA-4D2D-4483-BF96-0CA130BC66C7}">
      <dgm:prSet/>
      <dgm:spPr/>
      <dgm:t>
        <a:bodyPr/>
        <a:lstStyle/>
        <a:p>
          <a:endParaRPr lang="en-US"/>
        </a:p>
      </dgm:t>
    </dgm:pt>
    <dgm:pt modelId="{238080FE-8F56-45EE-A42D-54DBEF375C24}" type="sibTrans" cxnId="{B1A642DA-4D2D-4483-BF96-0CA130BC66C7}">
      <dgm:prSet/>
      <dgm:spPr/>
      <dgm:t>
        <a:bodyPr/>
        <a:lstStyle/>
        <a:p>
          <a:endParaRPr lang="en-US"/>
        </a:p>
      </dgm:t>
    </dgm:pt>
    <dgm:pt modelId="{18F0F19A-B64D-4679-9685-EE4799F57B39}">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Defer Binding</a:t>
          </a:r>
        </a:p>
      </dgm:t>
    </dgm:pt>
    <dgm:pt modelId="{C4D39F25-D782-4C6F-A7D6-CFCAE0E299EA}" type="parTrans" cxnId="{66D49A55-4BD9-4A68-A676-0103694F37F7}">
      <dgm:prSet/>
      <dgm:spPr/>
      <dgm:t>
        <a:bodyPr/>
        <a:lstStyle/>
        <a:p>
          <a:endParaRPr lang="en-US"/>
        </a:p>
      </dgm:t>
    </dgm:pt>
    <dgm:pt modelId="{ED0D1408-93D5-453F-A7CA-A8D0DAB7E004}" type="sibTrans" cxnId="{66D49A55-4BD9-4A68-A676-0103694F37F7}">
      <dgm:prSet/>
      <dgm:spPr/>
      <dgm:t>
        <a:bodyPr/>
        <a:lstStyle/>
        <a:p>
          <a:endParaRPr lang="en-US"/>
        </a:p>
      </dgm:t>
    </dgm:pt>
    <dgm:pt modelId="{2977BBBD-86A7-41FA-AEBB-3EADE2E68A49}">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Component Replacement</a:t>
          </a:r>
        </a:p>
      </dgm:t>
    </dgm:pt>
    <dgm:pt modelId="{988D1404-70FE-4D57-8609-29BCEBA47C21}" type="parTrans" cxnId="{6FD22946-D20C-4C1A-99E4-326F9DD2FF41}">
      <dgm:prSet/>
      <dgm:spPr/>
      <dgm:t>
        <a:bodyPr/>
        <a:lstStyle/>
        <a:p>
          <a:endParaRPr lang="en-US"/>
        </a:p>
      </dgm:t>
    </dgm:pt>
    <dgm:pt modelId="{5C51A718-3164-4EEF-9202-146C733274AC}" type="sibTrans" cxnId="{6FD22946-D20C-4C1A-99E4-326F9DD2FF41}">
      <dgm:prSet/>
      <dgm:spPr/>
      <dgm:t>
        <a:bodyPr/>
        <a:lstStyle/>
        <a:p>
          <a:endParaRPr lang="en-US"/>
        </a:p>
      </dgm:t>
    </dgm:pt>
    <dgm:pt modelId="{EA6522EB-EF80-416C-A9E4-E5D399EBD00E}">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Couple-time Parameterization</a:t>
          </a:r>
        </a:p>
      </dgm:t>
    </dgm:pt>
    <dgm:pt modelId="{5F04FD80-D2CC-41D1-ACCC-29BDC738D8D4}" type="parTrans" cxnId="{F010659F-ABB6-45B9-979A-18E61CAE2306}">
      <dgm:prSet/>
      <dgm:spPr/>
      <dgm:t>
        <a:bodyPr/>
        <a:lstStyle/>
        <a:p>
          <a:endParaRPr lang="en-US"/>
        </a:p>
      </dgm:t>
    </dgm:pt>
    <dgm:pt modelId="{CB3CE620-1A67-4875-B79A-4E774D55EFE6}" type="sibTrans" cxnId="{F010659F-ABB6-45B9-979A-18E61CAE2306}">
      <dgm:prSet/>
      <dgm:spPr/>
      <dgm:t>
        <a:bodyPr/>
        <a:lstStyle/>
        <a:p>
          <a:endParaRPr lang="en-US"/>
        </a:p>
      </dgm:t>
    </dgm:pt>
    <dgm:pt modelId="{50083817-4119-4199-9605-2D3AE52461D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Aspects</a:t>
          </a:r>
        </a:p>
      </dgm:t>
    </dgm:pt>
    <dgm:pt modelId="{5BE7E73F-C376-4DB9-9493-03DA4FE81280}" type="parTrans" cxnId="{3001946F-136E-4783-B98A-C5AAD72EFB60}">
      <dgm:prSet/>
      <dgm:spPr/>
      <dgm:t>
        <a:bodyPr/>
        <a:lstStyle/>
        <a:p>
          <a:endParaRPr lang="en-US"/>
        </a:p>
      </dgm:t>
    </dgm:pt>
    <dgm:pt modelId="{4B3815F8-A202-4814-9384-7942569550B8}" type="sibTrans" cxnId="{3001946F-136E-4783-B98A-C5AAD72EFB60}">
      <dgm:prSet/>
      <dgm:spPr/>
      <dgm:t>
        <a:bodyPr/>
        <a:lstStyle/>
        <a:p>
          <a:endParaRPr lang="en-US"/>
        </a:p>
      </dgm:t>
    </dgm:pt>
    <dgm:pt modelId="{11B3F2ED-F2C4-424C-ABC1-9C5D494023A7}">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Configuration Time Binding</a:t>
          </a:r>
        </a:p>
      </dgm:t>
    </dgm:pt>
    <dgm:pt modelId="{FB27D955-2DC0-4033-98E8-84CDF906E775}" type="parTrans" cxnId="{EFB398E5-569B-485C-806D-10FAC1674F50}">
      <dgm:prSet/>
      <dgm:spPr/>
      <dgm:t>
        <a:bodyPr/>
        <a:lstStyle/>
        <a:p>
          <a:endParaRPr lang="en-US"/>
        </a:p>
      </dgm:t>
    </dgm:pt>
    <dgm:pt modelId="{2020BE49-924A-4502-A0D8-FB4F9A5516D0}" type="sibTrans" cxnId="{EFB398E5-569B-485C-806D-10FAC1674F50}">
      <dgm:prSet/>
      <dgm:spPr/>
      <dgm:t>
        <a:bodyPr/>
        <a:lstStyle/>
        <a:p>
          <a:endParaRPr lang="en-US"/>
        </a:p>
      </dgm:t>
    </dgm:pt>
    <dgm:pt modelId="{4A9F0E96-D77A-41B0-8401-22D4C6946DB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Resource Files</a:t>
          </a:r>
        </a:p>
      </dgm:t>
    </dgm:pt>
    <dgm:pt modelId="{A69D06FE-41F1-4D5B-AB82-107F976B2483}" type="parTrans" cxnId="{18753452-A533-4E45-B029-5A2FF6DD5D2C}">
      <dgm:prSet/>
      <dgm:spPr/>
      <dgm:t>
        <a:bodyPr/>
        <a:lstStyle/>
        <a:p>
          <a:endParaRPr lang="en-US"/>
        </a:p>
      </dgm:t>
    </dgm:pt>
    <dgm:pt modelId="{A7E9D2D1-4F6C-4346-87F2-D6D72B9657A5}" type="sibTrans" cxnId="{18753452-A533-4E45-B029-5A2FF6DD5D2C}">
      <dgm:prSet/>
      <dgm:spPr/>
      <dgm:t>
        <a:bodyPr/>
        <a:lstStyle/>
        <a:p>
          <a:endParaRPr lang="en-US"/>
        </a:p>
      </dgm:t>
    </dgm:pt>
    <dgm:pt modelId="{8E25453E-D784-46A5-A6D8-8A64FDA2E75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Discovery</a:t>
          </a:r>
        </a:p>
      </dgm:t>
    </dgm:pt>
    <dgm:pt modelId="{BC7755EB-2A56-4053-9AEF-094208739661}" type="parTrans" cxnId="{DAF7E46A-7B3F-4B5F-9D17-36BA5C6FAFF8}">
      <dgm:prSet/>
      <dgm:spPr/>
      <dgm:t>
        <a:bodyPr/>
        <a:lstStyle/>
        <a:p>
          <a:endParaRPr lang="en-US"/>
        </a:p>
      </dgm:t>
    </dgm:pt>
    <dgm:pt modelId="{7AE63C1B-B44B-4A04-9A92-30DFFD7EA42C}" type="sibTrans" cxnId="{DAF7E46A-7B3F-4B5F-9D17-36BA5C6FAFF8}">
      <dgm:prSet/>
      <dgm:spPr/>
      <dgm:t>
        <a:bodyPr/>
        <a:lstStyle/>
        <a:p>
          <a:endParaRPr lang="en-US"/>
        </a:p>
      </dgm:t>
    </dgm:pt>
    <dgm:pt modelId="{60C744EE-B764-49EC-B56D-E0EB04C9C00B}">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Interpret Parameters</a:t>
          </a:r>
        </a:p>
      </dgm:t>
    </dgm:pt>
    <dgm:pt modelId="{FD5793A0-E3C4-416A-BCA2-6D77942C1822}" type="parTrans" cxnId="{BF6E144A-77A0-4D90-ADD0-787448513B4D}">
      <dgm:prSet/>
      <dgm:spPr/>
      <dgm:t>
        <a:bodyPr/>
        <a:lstStyle/>
        <a:p>
          <a:endParaRPr lang="en-US"/>
        </a:p>
      </dgm:t>
    </dgm:pt>
    <dgm:pt modelId="{94449271-33E0-44A2-B11C-937B83159A83}" type="sibTrans" cxnId="{BF6E144A-77A0-4D90-ADD0-787448513B4D}">
      <dgm:prSet/>
      <dgm:spPr/>
      <dgm:t>
        <a:bodyPr/>
        <a:lstStyle/>
        <a:p>
          <a:endParaRPr lang="en-US"/>
        </a:p>
      </dgm:t>
    </dgm:pt>
    <dgm:pt modelId="{0CCC137E-2D84-43CE-AF85-9F8DD8B11981}">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Shared Repositories</a:t>
          </a:r>
        </a:p>
      </dgm:t>
    </dgm:pt>
    <dgm:pt modelId="{9ACB62DB-4E90-48F9-A59F-7D6CC43788E0}" type="parTrans" cxnId="{927CC1A6-5585-4F05-9E2F-37F347719EC2}">
      <dgm:prSet/>
      <dgm:spPr/>
      <dgm:t>
        <a:bodyPr/>
        <a:lstStyle/>
        <a:p>
          <a:endParaRPr lang="en-US"/>
        </a:p>
      </dgm:t>
    </dgm:pt>
    <dgm:pt modelId="{F31321F5-605A-4D77-9349-F63B6B60BC68}" type="sibTrans" cxnId="{927CC1A6-5585-4F05-9E2F-37F347719EC2}">
      <dgm:prSet/>
      <dgm:spPr/>
      <dgm:t>
        <a:bodyPr/>
        <a:lstStyle/>
        <a:p>
          <a:endParaRPr lang="en-US"/>
        </a:p>
      </dgm:t>
    </dgm:pt>
    <dgm:pt modelId="{13D749FA-E59F-4D3B-9489-26D43235ACA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Polymorphism</a:t>
          </a:r>
        </a:p>
      </dgm:t>
    </dgm:pt>
    <dgm:pt modelId="{CB0AFB56-363D-4EA9-8F1E-D9B2E82B6DA9}" type="parTrans" cxnId="{5068E436-5B90-438C-8104-C59CA8724C97}">
      <dgm:prSet/>
      <dgm:spPr/>
      <dgm:t>
        <a:bodyPr/>
        <a:lstStyle/>
        <a:p>
          <a:endParaRPr lang="en-US"/>
        </a:p>
      </dgm:t>
    </dgm:pt>
    <dgm:pt modelId="{AB108CB3-40C4-4103-98FF-491F19F77FD7}" type="sibTrans" cxnId="{5068E436-5B90-438C-8104-C59CA8724C97}">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3"/>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3" custScaleX="183518" custLinFactNeighborX="-77944" custLinFactNeighborY="-1">
        <dgm:presLayoutVars>
          <dgm:chPref val="3"/>
        </dgm:presLayoutVars>
      </dgm:prSet>
      <dgm:spPr/>
    </dgm:pt>
    <dgm:pt modelId="{EE4499E8-10A2-4D6B-8C8E-23AC644891D4}" type="pres">
      <dgm:prSet presAssocID="{E0C37CB0-2069-4CF0-95FC-2BD9EF77D0C4}" presName="rootConnector" presStyleLbl="node2" presStyleIdx="0" presStyleCnt="3"/>
      <dgm:spPr/>
    </dgm:pt>
    <dgm:pt modelId="{BC4F0304-DE0A-4AD6-AF83-E1566C0023F2}" type="pres">
      <dgm:prSet presAssocID="{E0C37CB0-2069-4CF0-95FC-2BD9EF77D0C4}" presName="hierChild4" presStyleCnt="0"/>
      <dgm:spPr/>
    </dgm:pt>
    <dgm:pt modelId="{ADB034DE-5437-4A78-ADAB-1B255BAA70CD}" type="pres">
      <dgm:prSet presAssocID="{4F63DF5B-CDB9-491B-AF17-C67D0541F6C8}" presName="Name37" presStyleLbl="parChTrans1D3" presStyleIdx="0" presStyleCnt="15"/>
      <dgm:spPr/>
    </dgm:pt>
    <dgm:pt modelId="{6E3756CC-D952-4F28-A8D9-BC21AD84A524}" type="pres">
      <dgm:prSet presAssocID="{01B56240-B53F-4874-ACE4-A3994C0C8671}" presName="hierRoot2" presStyleCnt="0">
        <dgm:presLayoutVars>
          <dgm:hierBranch val="init"/>
        </dgm:presLayoutVars>
      </dgm:prSet>
      <dgm:spPr/>
    </dgm:pt>
    <dgm:pt modelId="{92712A56-0387-4C0F-AB4D-354AC6FFA44D}" type="pres">
      <dgm:prSet presAssocID="{01B56240-B53F-4874-ACE4-A3994C0C8671}" presName="rootComposite" presStyleCnt="0"/>
      <dgm:spPr/>
    </dgm:pt>
    <dgm:pt modelId="{621B721E-8922-4ED7-A419-54006F2FFD67}" type="pres">
      <dgm:prSet presAssocID="{01B56240-B53F-4874-ACE4-A3994C0C8671}" presName="rootText" presStyleLbl="node3" presStyleIdx="0" presStyleCnt="15" custScaleX="152061" custLinFactNeighborX="-83511">
        <dgm:presLayoutVars>
          <dgm:chPref val="3"/>
        </dgm:presLayoutVars>
      </dgm:prSet>
      <dgm:spPr/>
    </dgm:pt>
    <dgm:pt modelId="{D9A9AC3C-7243-476A-8F4E-953F534FD049}" type="pres">
      <dgm:prSet presAssocID="{01B56240-B53F-4874-ACE4-A3994C0C8671}" presName="rootConnector" presStyleLbl="node3" presStyleIdx="0" presStyleCnt="15"/>
      <dgm:spPr/>
    </dgm:pt>
    <dgm:pt modelId="{768141EC-E066-475D-A778-D136445173C9}" type="pres">
      <dgm:prSet presAssocID="{01B56240-B53F-4874-ACE4-A3994C0C8671}" presName="hierChild4" presStyleCnt="0"/>
      <dgm:spPr/>
    </dgm:pt>
    <dgm:pt modelId="{E9E79043-5652-4CD1-AD06-438E8026629D}" type="pres">
      <dgm:prSet presAssocID="{01B56240-B53F-4874-ACE4-A3994C0C8671}" presName="hierChild5" presStyleCnt="0"/>
      <dgm:spPr/>
    </dgm:pt>
    <dgm:pt modelId="{C15F03C9-51E1-44DE-8B5F-477A7EB103EA}" type="pres">
      <dgm:prSet presAssocID="{C6D89830-C7C0-474B-AC8D-F0BA6EE2FB61}" presName="Name37" presStyleLbl="parChTrans1D3" presStyleIdx="1" presStyleCnt="15"/>
      <dgm:spPr/>
    </dgm:pt>
    <dgm:pt modelId="{5CE5C222-3F56-4E3E-BBE9-9E0E4FA8E777}" type="pres">
      <dgm:prSet presAssocID="{0856BF25-5C9E-4DDF-967B-924E568C45FE}" presName="hierRoot2" presStyleCnt="0">
        <dgm:presLayoutVars>
          <dgm:hierBranch val="init"/>
        </dgm:presLayoutVars>
      </dgm:prSet>
      <dgm:spPr/>
    </dgm:pt>
    <dgm:pt modelId="{2979A79B-C7D4-4580-A13C-5CF8CB1D43D8}" type="pres">
      <dgm:prSet presAssocID="{0856BF25-5C9E-4DDF-967B-924E568C45FE}" presName="rootComposite" presStyleCnt="0"/>
      <dgm:spPr/>
    </dgm:pt>
    <dgm:pt modelId="{F0C09209-A946-46B7-9EA1-2B2AEFA6B80E}" type="pres">
      <dgm:prSet presAssocID="{0856BF25-5C9E-4DDF-967B-924E568C45FE}" presName="rootText" presStyleLbl="node3" presStyleIdx="1" presStyleCnt="15" custScaleX="152061" custLinFactNeighborX="-83511">
        <dgm:presLayoutVars>
          <dgm:chPref val="3"/>
        </dgm:presLayoutVars>
      </dgm:prSet>
      <dgm:spPr/>
    </dgm:pt>
    <dgm:pt modelId="{500E6797-DEB3-4B66-B967-D81AEE52801B}" type="pres">
      <dgm:prSet presAssocID="{0856BF25-5C9E-4DDF-967B-924E568C45FE}" presName="rootConnector" presStyleLbl="node3" presStyleIdx="1" presStyleCnt="15"/>
      <dgm:spPr/>
    </dgm:pt>
    <dgm:pt modelId="{3F4E5AA1-762B-41FF-BD05-D8F579939866}" type="pres">
      <dgm:prSet presAssocID="{0856BF25-5C9E-4DDF-967B-924E568C45FE}" presName="hierChild4" presStyleCnt="0"/>
      <dgm:spPr/>
    </dgm:pt>
    <dgm:pt modelId="{5722A1CB-DD20-454F-871B-B6DF22C90390}" type="pres">
      <dgm:prSet presAssocID="{0856BF25-5C9E-4DDF-967B-924E568C45FE}" presName="hierChild5" presStyleCnt="0"/>
      <dgm:spPr/>
    </dgm:pt>
    <dgm:pt modelId="{3B2A2660-8082-48FF-9029-130536ABD9CE}" type="pres">
      <dgm:prSet presAssocID="{E0C37CB0-2069-4CF0-95FC-2BD9EF77D0C4}" presName="hierChild5" presStyleCnt="0"/>
      <dgm:spPr/>
    </dgm:pt>
    <dgm:pt modelId="{340AFD6B-6CD3-40B6-ADBC-823211963DD6}" type="pres">
      <dgm:prSet presAssocID="{6F13BEBB-C4B7-40D4-91C7-D836BFD02AB7}" presName="Name37" presStyleLbl="parChTrans1D2" presStyleIdx="1" presStyleCnt="3"/>
      <dgm:spPr/>
    </dgm:pt>
    <dgm:pt modelId="{BCCF4743-CBC5-4A82-9498-1B520D4248E2}" type="pres">
      <dgm:prSet presAssocID="{3AFC7CA7-B979-4CAF-B1AB-545D92BD7785}" presName="hierRoot2" presStyleCnt="0">
        <dgm:presLayoutVars>
          <dgm:hierBranch val="init"/>
        </dgm:presLayoutVars>
      </dgm:prSet>
      <dgm:spPr/>
    </dgm:pt>
    <dgm:pt modelId="{733A3A35-F293-49C0-ABF3-7399A749F569}" type="pres">
      <dgm:prSet presAssocID="{3AFC7CA7-B979-4CAF-B1AB-545D92BD7785}" presName="rootComposite" presStyleCnt="0"/>
      <dgm:spPr/>
    </dgm:pt>
    <dgm:pt modelId="{9B31D29C-5ED0-4F03-8410-1DA4920DD36D}" type="pres">
      <dgm:prSet presAssocID="{3AFC7CA7-B979-4CAF-B1AB-545D92BD7785}" presName="rootText" presStyleLbl="node2" presStyleIdx="1" presStyleCnt="3" custScaleX="188617" custLinFactNeighborX="-41064">
        <dgm:presLayoutVars>
          <dgm:chPref val="3"/>
        </dgm:presLayoutVars>
      </dgm:prSet>
      <dgm:spPr/>
    </dgm:pt>
    <dgm:pt modelId="{59252867-C0AB-435E-91B0-2C233E430C37}" type="pres">
      <dgm:prSet presAssocID="{3AFC7CA7-B979-4CAF-B1AB-545D92BD7785}" presName="rootConnector" presStyleLbl="node2" presStyleIdx="1" presStyleCnt="3"/>
      <dgm:spPr/>
    </dgm:pt>
    <dgm:pt modelId="{0EA2EE43-4D1F-437D-B990-79A3F73C5EA7}" type="pres">
      <dgm:prSet presAssocID="{3AFC7CA7-B979-4CAF-B1AB-545D92BD7785}" presName="hierChild4" presStyleCnt="0"/>
      <dgm:spPr/>
    </dgm:pt>
    <dgm:pt modelId="{E9E973A9-1945-4AD7-B1A2-BB483A6DDFC6}" type="pres">
      <dgm:prSet presAssocID="{C61EA6A4-5CA8-489D-B12F-518742601D8C}" presName="Name37" presStyleLbl="parChTrans1D3" presStyleIdx="2" presStyleCnt="15"/>
      <dgm:spPr/>
    </dgm:pt>
    <dgm:pt modelId="{A3CAF3AC-3EEB-48EA-8751-9B2F841DBA82}" type="pres">
      <dgm:prSet presAssocID="{4F34C18C-2A3E-47DE-A7A8-15049AE26E6B}" presName="hierRoot2" presStyleCnt="0">
        <dgm:presLayoutVars>
          <dgm:hierBranch val="init"/>
        </dgm:presLayoutVars>
      </dgm:prSet>
      <dgm:spPr/>
    </dgm:pt>
    <dgm:pt modelId="{A6FEE85B-DCEA-4C9B-B0C4-6C76EC552449}" type="pres">
      <dgm:prSet presAssocID="{4F34C18C-2A3E-47DE-A7A8-15049AE26E6B}" presName="rootComposite" presStyleCnt="0"/>
      <dgm:spPr/>
    </dgm:pt>
    <dgm:pt modelId="{418CE5E2-0BB8-49B5-972E-7ACFE2326C71}" type="pres">
      <dgm:prSet presAssocID="{4F34C18C-2A3E-47DE-A7A8-15049AE26E6B}" presName="rootText" presStyleLbl="node3" presStyleIdx="2" presStyleCnt="15" custScaleX="163371" custLinFactNeighborX="-41064">
        <dgm:presLayoutVars>
          <dgm:chPref val="3"/>
        </dgm:presLayoutVars>
      </dgm:prSet>
      <dgm:spPr/>
    </dgm:pt>
    <dgm:pt modelId="{B67E3A75-50C0-406F-A238-C058BC3F75DD}" type="pres">
      <dgm:prSet presAssocID="{4F34C18C-2A3E-47DE-A7A8-15049AE26E6B}" presName="rootConnector" presStyleLbl="node3" presStyleIdx="2" presStyleCnt="15"/>
      <dgm:spPr/>
    </dgm:pt>
    <dgm:pt modelId="{FC395DBB-F685-4FA3-8DB2-400D966D2CD0}" type="pres">
      <dgm:prSet presAssocID="{4F34C18C-2A3E-47DE-A7A8-15049AE26E6B}" presName="hierChild4" presStyleCnt="0"/>
      <dgm:spPr/>
    </dgm:pt>
    <dgm:pt modelId="{E77637FE-7631-410F-8BD3-A6E877B18FFE}" type="pres">
      <dgm:prSet presAssocID="{4F34C18C-2A3E-47DE-A7A8-15049AE26E6B}" presName="hierChild5" presStyleCnt="0"/>
      <dgm:spPr/>
    </dgm:pt>
    <dgm:pt modelId="{6F7CD372-279D-4634-95CF-C662099CF7BB}" type="pres">
      <dgm:prSet presAssocID="{C3FA4C83-78A1-4FCE-83D3-4D692FF23AED}" presName="Name37" presStyleLbl="parChTrans1D3" presStyleIdx="3" presStyleCnt="15"/>
      <dgm:spPr/>
    </dgm:pt>
    <dgm:pt modelId="{9A5473C0-3A54-4683-8F52-D5DC4A102533}" type="pres">
      <dgm:prSet presAssocID="{7B676514-0C2A-4CF0-A05D-5F7A6353B234}" presName="hierRoot2" presStyleCnt="0">
        <dgm:presLayoutVars>
          <dgm:hierBranch val="init"/>
        </dgm:presLayoutVars>
      </dgm:prSet>
      <dgm:spPr/>
    </dgm:pt>
    <dgm:pt modelId="{A6F6965D-4EAF-4B9C-BBD2-B923FD628772}" type="pres">
      <dgm:prSet presAssocID="{7B676514-0C2A-4CF0-A05D-5F7A6353B234}" presName="rootComposite" presStyleCnt="0"/>
      <dgm:spPr/>
    </dgm:pt>
    <dgm:pt modelId="{0C618E78-BF26-46AD-807F-E4BA161A6153}" type="pres">
      <dgm:prSet presAssocID="{7B676514-0C2A-4CF0-A05D-5F7A6353B234}" presName="rootText" presStyleLbl="node3" presStyleIdx="3" presStyleCnt="15" custScaleX="169354" custLinFactNeighborX="-41064">
        <dgm:presLayoutVars>
          <dgm:chPref val="3"/>
        </dgm:presLayoutVars>
      </dgm:prSet>
      <dgm:spPr/>
    </dgm:pt>
    <dgm:pt modelId="{8599541D-E4A9-4D01-9B68-D96C246A3E1D}" type="pres">
      <dgm:prSet presAssocID="{7B676514-0C2A-4CF0-A05D-5F7A6353B234}" presName="rootConnector" presStyleLbl="node3" presStyleIdx="3" presStyleCnt="15"/>
      <dgm:spPr/>
    </dgm:pt>
    <dgm:pt modelId="{7C369572-1FD7-47BF-84D5-DC0B73CBD427}" type="pres">
      <dgm:prSet presAssocID="{7B676514-0C2A-4CF0-A05D-5F7A6353B234}" presName="hierChild4" presStyleCnt="0"/>
      <dgm:spPr/>
    </dgm:pt>
    <dgm:pt modelId="{5CB42CAF-F962-45D0-8357-6921BBF0D898}" type="pres">
      <dgm:prSet presAssocID="{7B676514-0C2A-4CF0-A05D-5F7A6353B234}" presName="hierChild5" presStyleCnt="0"/>
      <dgm:spPr/>
    </dgm:pt>
    <dgm:pt modelId="{17EDE9EA-6E35-439D-9D0D-8B0AAD154258}" type="pres">
      <dgm:prSet presAssocID="{269578E6-ECB9-4DB2-8452-4C85AEDB7532}" presName="Name37" presStyleLbl="parChTrans1D3" presStyleIdx="4" presStyleCnt="15"/>
      <dgm:spPr/>
    </dgm:pt>
    <dgm:pt modelId="{CDB73ABE-40A1-4112-A63C-DBB5FDE4AF57}" type="pres">
      <dgm:prSet presAssocID="{FA9D8BBA-D994-4C86-A694-706D5AEBF20B}" presName="hierRoot2" presStyleCnt="0">
        <dgm:presLayoutVars>
          <dgm:hierBranch val="init"/>
        </dgm:presLayoutVars>
      </dgm:prSet>
      <dgm:spPr/>
    </dgm:pt>
    <dgm:pt modelId="{295CB6E7-B466-4FAC-A9DE-A3C5C2C32537}" type="pres">
      <dgm:prSet presAssocID="{FA9D8BBA-D994-4C86-A694-706D5AEBF20B}" presName="rootComposite" presStyleCnt="0"/>
      <dgm:spPr/>
    </dgm:pt>
    <dgm:pt modelId="{6056B354-6C21-497B-9DBB-A8E11342810D}" type="pres">
      <dgm:prSet presAssocID="{FA9D8BBA-D994-4C86-A694-706D5AEBF20B}" presName="rootText" presStyleLbl="node3" presStyleIdx="4" presStyleCnt="15" custScaleX="169354" custLinFactNeighborX="-41064">
        <dgm:presLayoutVars>
          <dgm:chPref val="3"/>
        </dgm:presLayoutVars>
      </dgm:prSet>
      <dgm:spPr/>
    </dgm:pt>
    <dgm:pt modelId="{D713A666-BB9C-4020-8F11-EC54A02E6C4B}" type="pres">
      <dgm:prSet presAssocID="{FA9D8BBA-D994-4C86-A694-706D5AEBF20B}" presName="rootConnector" presStyleLbl="node3" presStyleIdx="4" presStyleCnt="15"/>
      <dgm:spPr/>
    </dgm:pt>
    <dgm:pt modelId="{8685997C-63A4-4810-83A2-94757852F609}" type="pres">
      <dgm:prSet presAssocID="{FA9D8BBA-D994-4C86-A694-706D5AEBF20B}" presName="hierChild4" presStyleCnt="0"/>
      <dgm:spPr/>
    </dgm:pt>
    <dgm:pt modelId="{1D163E1E-C2D8-4E41-9F15-5A6E06CBA177}" type="pres">
      <dgm:prSet presAssocID="{FA9D8BBA-D994-4C86-A694-706D5AEBF20B}" presName="hierChild5" presStyleCnt="0"/>
      <dgm:spPr/>
    </dgm:pt>
    <dgm:pt modelId="{2AEB5D86-7798-4BDB-BD6A-D12068BC1E75}" type="pres">
      <dgm:prSet presAssocID="{4BE35B80-B41F-4D92-81B5-D66E7DF79C26}" presName="Name37" presStyleLbl="parChTrans1D3" presStyleIdx="5" presStyleCnt="15"/>
      <dgm:spPr/>
    </dgm:pt>
    <dgm:pt modelId="{F100B789-43B7-4427-B39B-D1DFF5EF6B93}" type="pres">
      <dgm:prSet presAssocID="{D7F49FD9-C74C-4230-B571-E937BEB25D89}" presName="hierRoot2" presStyleCnt="0">
        <dgm:presLayoutVars>
          <dgm:hierBranch val="init"/>
        </dgm:presLayoutVars>
      </dgm:prSet>
      <dgm:spPr/>
    </dgm:pt>
    <dgm:pt modelId="{E23FA182-1C34-42D7-80B0-BAE509DE4DCC}" type="pres">
      <dgm:prSet presAssocID="{D7F49FD9-C74C-4230-B571-E937BEB25D89}" presName="rootComposite" presStyleCnt="0"/>
      <dgm:spPr/>
    </dgm:pt>
    <dgm:pt modelId="{A22FAE82-EE40-4B2D-A2E9-185DAB046B97}" type="pres">
      <dgm:prSet presAssocID="{D7F49FD9-C74C-4230-B571-E937BEB25D89}" presName="rootText" presStyleLbl="node3" presStyleIdx="5" presStyleCnt="15" custScaleX="169354" custLinFactNeighborX="-41064">
        <dgm:presLayoutVars>
          <dgm:chPref val="3"/>
        </dgm:presLayoutVars>
      </dgm:prSet>
      <dgm:spPr/>
    </dgm:pt>
    <dgm:pt modelId="{775E7AD6-A63E-4E76-8664-0132097CD567}" type="pres">
      <dgm:prSet presAssocID="{D7F49FD9-C74C-4230-B571-E937BEB25D89}" presName="rootConnector" presStyleLbl="node3" presStyleIdx="5" presStyleCnt="15"/>
      <dgm:spPr/>
    </dgm:pt>
    <dgm:pt modelId="{4898B4B9-BE00-46CA-AB72-4646565AC4CC}" type="pres">
      <dgm:prSet presAssocID="{D7F49FD9-C74C-4230-B571-E937BEB25D89}" presName="hierChild4" presStyleCnt="0"/>
      <dgm:spPr/>
    </dgm:pt>
    <dgm:pt modelId="{7F6D1FD4-A7C9-42C7-9D35-B47C8AF56946}" type="pres">
      <dgm:prSet presAssocID="{D7F49FD9-C74C-4230-B571-E937BEB25D89}" presName="hierChild5" presStyleCnt="0"/>
      <dgm:spPr/>
    </dgm:pt>
    <dgm:pt modelId="{8989E8CE-207F-45ED-AFB2-A6E1A4CAC02E}" type="pres">
      <dgm:prSet presAssocID="{3AFC7CA7-B979-4CAF-B1AB-545D92BD7785}" presName="hierChild5" presStyleCnt="0"/>
      <dgm:spPr/>
    </dgm:pt>
    <dgm:pt modelId="{CB6C8B81-A21D-4648-B2C2-FB8CF4FC6B6F}" type="pres">
      <dgm:prSet presAssocID="{C4D39F25-D782-4C6F-A7D6-CFCAE0E299EA}" presName="Name37" presStyleLbl="parChTrans1D2" presStyleIdx="2" presStyleCnt="3"/>
      <dgm:spPr/>
    </dgm:pt>
    <dgm:pt modelId="{6F5431A2-E3A3-4324-AB47-59C882006886}" type="pres">
      <dgm:prSet presAssocID="{18F0F19A-B64D-4679-9685-EE4799F57B39}" presName="hierRoot2" presStyleCnt="0">
        <dgm:presLayoutVars>
          <dgm:hierBranch val="init"/>
        </dgm:presLayoutVars>
      </dgm:prSet>
      <dgm:spPr/>
    </dgm:pt>
    <dgm:pt modelId="{F9165F13-1244-4A0C-B510-7D2AA022A47B}" type="pres">
      <dgm:prSet presAssocID="{18F0F19A-B64D-4679-9685-EE4799F57B39}" presName="rootComposite" presStyleCnt="0"/>
      <dgm:spPr/>
    </dgm:pt>
    <dgm:pt modelId="{E19EB3F0-4C68-43E7-BA69-5BE43DCB84A1}" type="pres">
      <dgm:prSet presAssocID="{18F0F19A-B64D-4679-9685-EE4799F57B39}" presName="rootText" presStyleLbl="node2" presStyleIdx="2" presStyleCnt="3" custScaleX="131849" custLinFactNeighborX="38217">
        <dgm:presLayoutVars>
          <dgm:chPref val="3"/>
        </dgm:presLayoutVars>
      </dgm:prSet>
      <dgm:spPr/>
    </dgm:pt>
    <dgm:pt modelId="{3897BC02-5A43-4626-BC7A-DB4B7B2279AA}" type="pres">
      <dgm:prSet presAssocID="{18F0F19A-B64D-4679-9685-EE4799F57B39}" presName="rootConnector" presStyleLbl="node2" presStyleIdx="2" presStyleCnt="3"/>
      <dgm:spPr/>
    </dgm:pt>
    <dgm:pt modelId="{B40392D5-992E-4378-BCC7-1114DF770486}" type="pres">
      <dgm:prSet presAssocID="{18F0F19A-B64D-4679-9685-EE4799F57B39}" presName="hierChild4" presStyleCnt="0"/>
      <dgm:spPr/>
    </dgm:pt>
    <dgm:pt modelId="{BC224448-40CB-4FF2-8509-BBC893E4C7A8}" type="pres">
      <dgm:prSet presAssocID="{988D1404-70FE-4D57-8609-29BCEBA47C21}" presName="Name37" presStyleLbl="parChTrans1D3" presStyleIdx="6" presStyleCnt="15"/>
      <dgm:spPr/>
    </dgm:pt>
    <dgm:pt modelId="{E05B4ABC-4F42-4903-956E-F5D268CAC09E}" type="pres">
      <dgm:prSet presAssocID="{2977BBBD-86A7-41FA-AEBB-3EADE2E68A49}" presName="hierRoot2" presStyleCnt="0">
        <dgm:presLayoutVars>
          <dgm:hierBranch val="init"/>
        </dgm:presLayoutVars>
      </dgm:prSet>
      <dgm:spPr/>
    </dgm:pt>
    <dgm:pt modelId="{24268F60-9621-4A43-B1F2-6F0DA88B376C}" type="pres">
      <dgm:prSet presAssocID="{2977BBBD-86A7-41FA-AEBB-3EADE2E68A49}" presName="rootComposite" presStyleCnt="0"/>
      <dgm:spPr/>
    </dgm:pt>
    <dgm:pt modelId="{7DD86A20-7738-48DE-84C2-1D5833FD9F10}" type="pres">
      <dgm:prSet presAssocID="{2977BBBD-86A7-41FA-AEBB-3EADE2E68A49}" presName="rootText" presStyleLbl="node3" presStyleIdx="6" presStyleCnt="15" custScaleX="166649" custLinFactNeighborX="96249">
        <dgm:presLayoutVars>
          <dgm:chPref val="3"/>
        </dgm:presLayoutVars>
      </dgm:prSet>
      <dgm:spPr/>
    </dgm:pt>
    <dgm:pt modelId="{6E989380-71AD-44BD-A6A7-F619766786E5}" type="pres">
      <dgm:prSet presAssocID="{2977BBBD-86A7-41FA-AEBB-3EADE2E68A49}" presName="rootConnector" presStyleLbl="node3" presStyleIdx="6" presStyleCnt="15"/>
      <dgm:spPr/>
    </dgm:pt>
    <dgm:pt modelId="{0C1090C0-BB07-427F-A672-F31A984325AB}" type="pres">
      <dgm:prSet presAssocID="{2977BBBD-86A7-41FA-AEBB-3EADE2E68A49}" presName="hierChild4" presStyleCnt="0"/>
      <dgm:spPr/>
    </dgm:pt>
    <dgm:pt modelId="{486708F8-E361-430A-94BA-644F98510F4B}" type="pres">
      <dgm:prSet presAssocID="{2977BBBD-86A7-41FA-AEBB-3EADE2E68A49}" presName="hierChild5" presStyleCnt="0"/>
      <dgm:spPr/>
    </dgm:pt>
    <dgm:pt modelId="{D44C489D-A2F7-46E4-A07E-444E9A99A3CA}" type="pres">
      <dgm:prSet presAssocID="{5F04FD80-D2CC-41D1-ACCC-29BDC738D8D4}" presName="Name37" presStyleLbl="parChTrans1D3" presStyleIdx="7" presStyleCnt="15"/>
      <dgm:spPr/>
    </dgm:pt>
    <dgm:pt modelId="{B010D623-F05A-40E1-895B-06612FFC7322}" type="pres">
      <dgm:prSet presAssocID="{EA6522EB-EF80-416C-A9E4-E5D399EBD00E}" presName="hierRoot2" presStyleCnt="0">
        <dgm:presLayoutVars>
          <dgm:hierBranch val="init"/>
        </dgm:presLayoutVars>
      </dgm:prSet>
      <dgm:spPr/>
    </dgm:pt>
    <dgm:pt modelId="{D91B00F7-16DC-44FA-93CC-B399B8D0B3C3}" type="pres">
      <dgm:prSet presAssocID="{EA6522EB-EF80-416C-A9E4-E5D399EBD00E}" presName="rootComposite" presStyleCnt="0"/>
      <dgm:spPr/>
    </dgm:pt>
    <dgm:pt modelId="{D7D773E7-F98B-456C-BBC2-A9085FDFF281}" type="pres">
      <dgm:prSet presAssocID="{EA6522EB-EF80-416C-A9E4-E5D399EBD00E}" presName="rootText" presStyleLbl="node3" presStyleIdx="7" presStyleCnt="15" custScaleX="166649" custLinFactNeighborX="96249">
        <dgm:presLayoutVars>
          <dgm:chPref val="3"/>
        </dgm:presLayoutVars>
      </dgm:prSet>
      <dgm:spPr/>
    </dgm:pt>
    <dgm:pt modelId="{1053D04D-F48D-4C0E-AD86-EA6632B2D459}" type="pres">
      <dgm:prSet presAssocID="{EA6522EB-EF80-416C-A9E4-E5D399EBD00E}" presName="rootConnector" presStyleLbl="node3" presStyleIdx="7" presStyleCnt="15"/>
      <dgm:spPr/>
    </dgm:pt>
    <dgm:pt modelId="{46DC5DDD-5765-4614-9C69-41A8F417919B}" type="pres">
      <dgm:prSet presAssocID="{EA6522EB-EF80-416C-A9E4-E5D399EBD00E}" presName="hierChild4" presStyleCnt="0"/>
      <dgm:spPr/>
    </dgm:pt>
    <dgm:pt modelId="{AFD2D96E-4C37-46E0-A732-0CBCF785365A}" type="pres">
      <dgm:prSet presAssocID="{EA6522EB-EF80-416C-A9E4-E5D399EBD00E}" presName="hierChild5" presStyleCnt="0"/>
      <dgm:spPr/>
    </dgm:pt>
    <dgm:pt modelId="{D6F0607A-FAA3-4CFB-B5F6-CAE82E9E443D}" type="pres">
      <dgm:prSet presAssocID="{5BE7E73F-C376-4DB9-9493-03DA4FE81280}" presName="Name37" presStyleLbl="parChTrans1D3" presStyleIdx="8" presStyleCnt="15"/>
      <dgm:spPr/>
    </dgm:pt>
    <dgm:pt modelId="{D5B8134B-9AD5-4F36-99E2-29287743658E}" type="pres">
      <dgm:prSet presAssocID="{50083817-4119-4199-9605-2D3AE52461D4}" presName="hierRoot2" presStyleCnt="0">
        <dgm:presLayoutVars>
          <dgm:hierBranch val="init"/>
        </dgm:presLayoutVars>
      </dgm:prSet>
      <dgm:spPr/>
    </dgm:pt>
    <dgm:pt modelId="{21A191DE-1ED9-487B-B5EC-2656BD73FFB5}" type="pres">
      <dgm:prSet presAssocID="{50083817-4119-4199-9605-2D3AE52461D4}" presName="rootComposite" presStyleCnt="0"/>
      <dgm:spPr/>
    </dgm:pt>
    <dgm:pt modelId="{16D922DB-8EB5-4945-A0DB-2AFE22FD3605}" type="pres">
      <dgm:prSet presAssocID="{50083817-4119-4199-9605-2D3AE52461D4}" presName="rootText" presStyleLbl="node3" presStyleIdx="8" presStyleCnt="15" custScaleX="166649" custLinFactNeighborX="96249">
        <dgm:presLayoutVars>
          <dgm:chPref val="3"/>
        </dgm:presLayoutVars>
      </dgm:prSet>
      <dgm:spPr/>
    </dgm:pt>
    <dgm:pt modelId="{169111B1-1CEB-4859-98D2-2CF24AF954C2}" type="pres">
      <dgm:prSet presAssocID="{50083817-4119-4199-9605-2D3AE52461D4}" presName="rootConnector" presStyleLbl="node3" presStyleIdx="8" presStyleCnt="15"/>
      <dgm:spPr/>
    </dgm:pt>
    <dgm:pt modelId="{D9D2AF76-C8DA-465A-826B-56D4CADB52DC}" type="pres">
      <dgm:prSet presAssocID="{50083817-4119-4199-9605-2D3AE52461D4}" presName="hierChild4" presStyleCnt="0"/>
      <dgm:spPr/>
    </dgm:pt>
    <dgm:pt modelId="{DECB8722-BC3C-4B2F-8A87-A49A1285E802}" type="pres">
      <dgm:prSet presAssocID="{50083817-4119-4199-9605-2D3AE52461D4}" presName="hierChild5" presStyleCnt="0"/>
      <dgm:spPr/>
    </dgm:pt>
    <dgm:pt modelId="{43D5DD33-30AC-44B4-AE77-2A2F35FBC802}" type="pres">
      <dgm:prSet presAssocID="{FB27D955-2DC0-4033-98E8-84CDF906E775}" presName="Name37" presStyleLbl="parChTrans1D3" presStyleIdx="9" presStyleCnt="15"/>
      <dgm:spPr/>
    </dgm:pt>
    <dgm:pt modelId="{CB09A8D1-C784-402B-BE3B-52DBF7962753}" type="pres">
      <dgm:prSet presAssocID="{11B3F2ED-F2C4-424C-ABC1-9C5D494023A7}" presName="hierRoot2" presStyleCnt="0">
        <dgm:presLayoutVars>
          <dgm:hierBranch val="init"/>
        </dgm:presLayoutVars>
      </dgm:prSet>
      <dgm:spPr/>
    </dgm:pt>
    <dgm:pt modelId="{CF545705-BD88-4588-A4C8-50BFB6763592}" type="pres">
      <dgm:prSet presAssocID="{11B3F2ED-F2C4-424C-ABC1-9C5D494023A7}" presName="rootComposite" presStyleCnt="0"/>
      <dgm:spPr/>
    </dgm:pt>
    <dgm:pt modelId="{B8C217F9-D840-4FBC-B8AB-58FA5A4E2C2D}" type="pres">
      <dgm:prSet presAssocID="{11B3F2ED-F2C4-424C-ABC1-9C5D494023A7}" presName="rootText" presStyleLbl="node3" presStyleIdx="9" presStyleCnt="15" custScaleX="166649" custLinFactNeighborX="96249">
        <dgm:presLayoutVars>
          <dgm:chPref val="3"/>
        </dgm:presLayoutVars>
      </dgm:prSet>
      <dgm:spPr/>
    </dgm:pt>
    <dgm:pt modelId="{972FCF1B-BD13-4F9C-87BC-298CBCD8127C}" type="pres">
      <dgm:prSet presAssocID="{11B3F2ED-F2C4-424C-ABC1-9C5D494023A7}" presName="rootConnector" presStyleLbl="node3" presStyleIdx="9" presStyleCnt="15"/>
      <dgm:spPr/>
    </dgm:pt>
    <dgm:pt modelId="{D981EA29-F25D-42B0-B60A-2AB7E56E5FCA}" type="pres">
      <dgm:prSet presAssocID="{11B3F2ED-F2C4-424C-ABC1-9C5D494023A7}" presName="hierChild4" presStyleCnt="0"/>
      <dgm:spPr/>
    </dgm:pt>
    <dgm:pt modelId="{46A67FB8-FCA3-40C2-8C79-3DD7A7765FEB}" type="pres">
      <dgm:prSet presAssocID="{11B3F2ED-F2C4-424C-ABC1-9C5D494023A7}" presName="hierChild5" presStyleCnt="0"/>
      <dgm:spPr/>
    </dgm:pt>
    <dgm:pt modelId="{64C37D38-50E7-43FD-ADB8-A83B6523DC54}" type="pres">
      <dgm:prSet presAssocID="{A69D06FE-41F1-4D5B-AB82-107F976B2483}" presName="Name37" presStyleLbl="parChTrans1D3" presStyleIdx="10" presStyleCnt="15"/>
      <dgm:spPr/>
    </dgm:pt>
    <dgm:pt modelId="{3D27FE8C-6BCC-46D7-B14E-4792FA9D2EC3}" type="pres">
      <dgm:prSet presAssocID="{4A9F0E96-D77A-41B0-8401-22D4C6946DB5}" presName="hierRoot2" presStyleCnt="0">
        <dgm:presLayoutVars>
          <dgm:hierBranch val="init"/>
        </dgm:presLayoutVars>
      </dgm:prSet>
      <dgm:spPr/>
    </dgm:pt>
    <dgm:pt modelId="{9DDED82E-5E7D-4853-9672-EEF3728222DA}" type="pres">
      <dgm:prSet presAssocID="{4A9F0E96-D77A-41B0-8401-22D4C6946DB5}" presName="rootComposite" presStyleCnt="0"/>
      <dgm:spPr/>
    </dgm:pt>
    <dgm:pt modelId="{803E64B3-CDDE-4FF8-8D79-CFA1B4F00DEC}" type="pres">
      <dgm:prSet presAssocID="{4A9F0E96-D77A-41B0-8401-22D4C6946DB5}" presName="rootText" presStyleLbl="node3" presStyleIdx="10" presStyleCnt="15" custScaleX="166649" custLinFactNeighborX="96249">
        <dgm:presLayoutVars>
          <dgm:chPref val="3"/>
        </dgm:presLayoutVars>
      </dgm:prSet>
      <dgm:spPr/>
    </dgm:pt>
    <dgm:pt modelId="{9ADDFD21-DCDA-4C10-9A93-8DB052E7D732}" type="pres">
      <dgm:prSet presAssocID="{4A9F0E96-D77A-41B0-8401-22D4C6946DB5}" presName="rootConnector" presStyleLbl="node3" presStyleIdx="10" presStyleCnt="15"/>
      <dgm:spPr/>
    </dgm:pt>
    <dgm:pt modelId="{6FF9E180-627E-4AA3-9D92-3C8D5026631E}" type="pres">
      <dgm:prSet presAssocID="{4A9F0E96-D77A-41B0-8401-22D4C6946DB5}" presName="hierChild4" presStyleCnt="0"/>
      <dgm:spPr/>
    </dgm:pt>
    <dgm:pt modelId="{DC18E27C-583C-4B76-9B51-88E653FCAA0B}" type="pres">
      <dgm:prSet presAssocID="{4A9F0E96-D77A-41B0-8401-22D4C6946DB5}" presName="hierChild5" presStyleCnt="0"/>
      <dgm:spPr/>
    </dgm:pt>
    <dgm:pt modelId="{B8FB574D-4476-46D2-8A9D-DD4B0D886598}" type="pres">
      <dgm:prSet presAssocID="{BC7755EB-2A56-4053-9AEF-094208739661}" presName="Name37" presStyleLbl="parChTrans1D3" presStyleIdx="11" presStyleCnt="15"/>
      <dgm:spPr/>
    </dgm:pt>
    <dgm:pt modelId="{2F33480E-149B-4EA3-91B9-CD5959970B66}" type="pres">
      <dgm:prSet presAssocID="{8E25453E-D784-46A5-A6D8-8A64FDA2E754}" presName="hierRoot2" presStyleCnt="0">
        <dgm:presLayoutVars>
          <dgm:hierBranch val="init"/>
        </dgm:presLayoutVars>
      </dgm:prSet>
      <dgm:spPr/>
    </dgm:pt>
    <dgm:pt modelId="{5F6F379B-48BF-47A0-9E3E-DD47EDF953E2}" type="pres">
      <dgm:prSet presAssocID="{8E25453E-D784-46A5-A6D8-8A64FDA2E754}" presName="rootComposite" presStyleCnt="0"/>
      <dgm:spPr/>
    </dgm:pt>
    <dgm:pt modelId="{AF4E9E8A-A174-41F3-96CA-BE4023869E6A}" type="pres">
      <dgm:prSet presAssocID="{8E25453E-D784-46A5-A6D8-8A64FDA2E754}" presName="rootText" presStyleLbl="node3" presStyleIdx="11" presStyleCnt="15" custScaleX="166649" custLinFactNeighborX="96249">
        <dgm:presLayoutVars>
          <dgm:chPref val="3"/>
        </dgm:presLayoutVars>
      </dgm:prSet>
      <dgm:spPr/>
    </dgm:pt>
    <dgm:pt modelId="{25A6C056-2AD4-4A7A-AB68-41BF4D073CA6}" type="pres">
      <dgm:prSet presAssocID="{8E25453E-D784-46A5-A6D8-8A64FDA2E754}" presName="rootConnector" presStyleLbl="node3" presStyleIdx="11" presStyleCnt="15"/>
      <dgm:spPr/>
    </dgm:pt>
    <dgm:pt modelId="{0012BD2C-EF31-4D87-A6B0-85F13B6DE6AE}" type="pres">
      <dgm:prSet presAssocID="{8E25453E-D784-46A5-A6D8-8A64FDA2E754}" presName="hierChild4" presStyleCnt="0"/>
      <dgm:spPr/>
    </dgm:pt>
    <dgm:pt modelId="{BD834419-5EFB-4C7A-81B2-41AA93EAC665}" type="pres">
      <dgm:prSet presAssocID="{8E25453E-D784-46A5-A6D8-8A64FDA2E754}" presName="hierChild5" presStyleCnt="0"/>
      <dgm:spPr/>
    </dgm:pt>
    <dgm:pt modelId="{CF383761-2D9E-4783-B9BE-9CFF40B276E3}" type="pres">
      <dgm:prSet presAssocID="{FD5793A0-E3C4-416A-BCA2-6D77942C1822}" presName="Name37" presStyleLbl="parChTrans1D3" presStyleIdx="12" presStyleCnt="15"/>
      <dgm:spPr/>
    </dgm:pt>
    <dgm:pt modelId="{2A848539-7CD5-4590-B9DF-57F76A81E667}" type="pres">
      <dgm:prSet presAssocID="{60C744EE-B764-49EC-B56D-E0EB04C9C00B}" presName="hierRoot2" presStyleCnt="0">
        <dgm:presLayoutVars>
          <dgm:hierBranch val="init"/>
        </dgm:presLayoutVars>
      </dgm:prSet>
      <dgm:spPr/>
    </dgm:pt>
    <dgm:pt modelId="{88546F69-2560-4FBD-A9B4-51F1035FA19C}" type="pres">
      <dgm:prSet presAssocID="{60C744EE-B764-49EC-B56D-E0EB04C9C00B}" presName="rootComposite" presStyleCnt="0"/>
      <dgm:spPr/>
    </dgm:pt>
    <dgm:pt modelId="{36C21141-2063-4597-8D4D-0CAA1CE432F9}" type="pres">
      <dgm:prSet presAssocID="{60C744EE-B764-49EC-B56D-E0EB04C9C00B}" presName="rootText" presStyleLbl="node3" presStyleIdx="12" presStyleCnt="15" custScaleX="166649" custLinFactNeighborX="96249">
        <dgm:presLayoutVars>
          <dgm:chPref val="3"/>
        </dgm:presLayoutVars>
      </dgm:prSet>
      <dgm:spPr/>
    </dgm:pt>
    <dgm:pt modelId="{C4D717E3-F7EB-4BD0-9FAE-2CCEA969E7DC}" type="pres">
      <dgm:prSet presAssocID="{60C744EE-B764-49EC-B56D-E0EB04C9C00B}" presName="rootConnector" presStyleLbl="node3" presStyleIdx="12" presStyleCnt="15"/>
      <dgm:spPr/>
    </dgm:pt>
    <dgm:pt modelId="{7A43BDE2-66B1-4A2F-926E-B7280832D07B}" type="pres">
      <dgm:prSet presAssocID="{60C744EE-B764-49EC-B56D-E0EB04C9C00B}" presName="hierChild4" presStyleCnt="0"/>
      <dgm:spPr/>
    </dgm:pt>
    <dgm:pt modelId="{46E8649F-5683-44EF-A4E8-5E3B1B6C0F69}" type="pres">
      <dgm:prSet presAssocID="{60C744EE-B764-49EC-B56D-E0EB04C9C00B}" presName="hierChild5" presStyleCnt="0"/>
      <dgm:spPr/>
    </dgm:pt>
    <dgm:pt modelId="{1716410F-357C-4EDF-9DB1-DB39A7FACDAC}" type="pres">
      <dgm:prSet presAssocID="{9ACB62DB-4E90-48F9-A59F-7D6CC43788E0}" presName="Name37" presStyleLbl="parChTrans1D3" presStyleIdx="13" presStyleCnt="15"/>
      <dgm:spPr/>
    </dgm:pt>
    <dgm:pt modelId="{F48C4899-9C4B-473A-8ABD-F73952AC2C7F}" type="pres">
      <dgm:prSet presAssocID="{0CCC137E-2D84-43CE-AF85-9F8DD8B11981}" presName="hierRoot2" presStyleCnt="0">
        <dgm:presLayoutVars>
          <dgm:hierBranch val="init"/>
        </dgm:presLayoutVars>
      </dgm:prSet>
      <dgm:spPr/>
    </dgm:pt>
    <dgm:pt modelId="{1A9A3613-C71A-4199-BFC8-0C0651166D1C}" type="pres">
      <dgm:prSet presAssocID="{0CCC137E-2D84-43CE-AF85-9F8DD8B11981}" presName="rootComposite" presStyleCnt="0"/>
      <dgm:spPr/>
    </dgm:pt>
    <dgm:pt modelId="{5482322E-78B5-4779-B504-09320F50DEB5}" type="pres">
      <dgm:prSet presAssocID="{0CCC137E-2D84-43CE-AF85-9F8DD8B11981}" presName="rootText" presStyleLbl="node3" presStyleIdx="13" presStyleCnt="15" custScaleX="166649" custLinFactNeighborX="96249">
        <dgm:presLayoutVars>
          <dgm:chPref val="3"/>
        </dgm:presLayoutVars>
      </dgm:prSet>
      <dgm:spPr/>
    </dgm:pt>
    <dgm:pt modelId="{5F2DC083-BBBD-4FF0-9255-3EBE02CBEA6B}" type="pres">
      <dgm:prSet presAssocID="{0CCC137E-2D84-43CE-AF85-9F8DD8B11981}" presName="rootConnector" presStyleLbl="node3" presStyleIdx="13" presStyleCnt="15"/>
      <dgm:spPr/>
    </dgm:pt>
    <dgm:pt modelId="{A5FFF931-5BFD-4240-A2F1-90803B692CA0}" type="pres">
      <dgm:prSet presAssocID="{0CCC137E-2D84-43CE-AF85-9F8DD8B11981}" presName="hierChild4" presStyleCnt="0"/>
      <dgm:spPr/>
    </dgm:pt>
    <dgm:pt modelId="{671C6900-A9C1-41A9-8D3F-7FE84AF37F72}" type="pres">
      <dgm:prSet presAssocID="{0CCC137E-2D84-43CE-AF85-9F8DD8B11981}" presName="hierChild5" presStyleCnt="0"/>
      <dgm:spPr/>
    </dgm:pt>
    <dgm:pt modelId="{CC4AD794-BE6E-4315-8AD0-4CF2C01529E0}" type="pres">
      <dgm:prSet presAssocID="{CB0AFB56-363D-4EA9-8F1E-D9B2E82B6DA9}" presName="Name37" presStyleLbl="parChTrans1D3" presStyleIdx="14" presStyleCnt="15"/>
      <dgm:spPr/>
    </dgm:pt>
    <dgm:pt modelId="{AFE9A8DA-5448-4440-A82C-285E41096A76}" type="pres">
      <dgm:prSet presAssocID="{13D749FA-E59F-4D3B-9489-26D43235ACA4}" presName="hierRoot2" presStyleCnt="0">
        <dgm:presLayoutVars>
          <dgm:hierBranch val="init"/>
        </dgm:presLayoutVars>
      </dgm:prSet>
      <dgm:spPr/>
    </dgm:pt>
    <dgm:pt modelId="{46E9BEC0-6190-4D32-9226-D7CDA888825B}" type="pres">
      <dgm:prSet presAssocID="{13D749FA-E59F-4D3B-9489-26D43235ACA4}" presName="rootComposite" presStyleCnt="0"/>
      <dgm:spPr/>
    </dgm:pt>
    <dgm:pt modelId="{7F609BB9-9FFD-483F-8906-0C8CC33172E8}" type="pres">
      <dgm:prSet presAssocID="{13D749FA-E59F-4D3B-9489-26D43235ACA4}" presName="rootText" presStyleLbl="node3" presStyleIdx="14" presStyleCnt="15" custScaleX="166649" custLinFactNeighborX="96249">
        <dgm:presLayoutVars>
          <dgm:chPref val="3"/>
        </dgm:presLayoutVars>
      </dgm:prSet>
      <dgm:spPr/>
    </dgm:pt>
    <dgm:pt modelId="{F434D3FD-EA93-487C-B2AC-1148AACE32A3}" type="pres">
      <dgm:prSet presAssocID="{13D749FA-E59F-4D3B-9489-26D43235ACA4}" presName="rootConnector" presStyleLbl="node3" presStyleIdx="14" presStyleCnt="15"/>
      <dgm:spPr/>
    </dgm:pt>
    <dgm:pt modelId="{AA0F8CD1-6977-43A5-A651-83EFF73EAAD2}" type="pres">
      <dgm:prSet presAssocID="{13D749FA-E59F-4D3B-9489-26D43235ACA4}" presName="hierChild4" presStyleCnt="0"/>
      <dgm:spPr/>
    </dgm:pt>
    <dgm:pt modelId="{F025A053-8F85-41B1-A079-CCB5904D7F78}" type="pres">
      <dgm:prSet presAssocID="{13D749FA-E59F-4D3B-9489-26D43235ACA4}" presName="hierChild5" presStyleCnt="0"/>
      <dgm:spPr/>
    </dgm:pt>
    <dgm:pt modelId="{14341E0E-BA16-48FE-8BA5-B40DE0F41975}" type="pres">
      <dgm:prSet presAssocID="{18F0F19A-B64D-4679-9685-EE4799F57B39}" presName="hierChild5" presStyleCnt="0"/>
      <dgm:spPr/>
    </dgm:pt>
    <dgm:pt modelId="{2F6D40DD-7063-43C4-8993-D1327F508C39}" type="pres">
      <dgm:prSet presAssocID="{79F15550-8611-45B2-BD4E-69E30451F3BF}" presName="hierChild3" presStyleCnt="0"/>
      <dgm:spPr/>
    </dgm:pt>
  </dgm:ptLst>
  <dgm:cxnLst>
    <dgm:cxn modelId="{378F4500-C270-455C-8895-6C2FF42A8620}" type="presOf" srcId="{60C744EE-B764-49EC-B56D-E0EB04C9C00B}" destId="{36C21141-2063-4597-8D4D-0CAA1CE432F9}" srcOrd="0" destOrd="0" presId="urn:microsoft.com/office/officeart/2005/8/layout/orgChart1"/>
    <dgm:cxn modelId="{E5176900-9C73-4EE0-AFC1-2F0C17E8A45F}" type="presOf" srcId="{4F34C18C-2A3E-47DE-A7A8-15049AE26E6B}" destId="{418CE5E2-0BB8-49B5-972E-7ACFE2326C71}" srcOrd="0" destOrd="0" presId="urn:microsoft.com/office/officeart/2005/8/layout/orgChart1"/>
    <dgm:cxn modelId="{72C5E201-159D-4222-9C71-E1F93BE9EA05}" type="presOf" srcId="{251647A5-DE94-4058-A7B1-3209511C25B3}" destId="{DFBED60A-465B-448B-8EA0-9C3F360F7579}" srcOrd="0" destOrd="0" presId="urn:microsoft.com/office/officeart/2005/8/layout/orgChart1"/>
    <dgm:cxn modelId="{EED51706-1D7F-4AC9-9AB6-C7DFB50B9679}" type="presOf" srcId="{18F0F19A-B64D-4679-9685-EE4799F57B39}" destId="{E19EB3F0-4C68-43E7-BA69-5BE43DCB84A1}" srcOrd="0" destOrd="0" presId="urn:microsoft.com/office/officeart/2005/8/layout/orgChart1"/>
    <dgm:cxn modelId="{ED848507-DF25-493F-BF5B-FA82786023C4}" type="presOf" srcId="{18F0F19A-B64D-4679-9685-EE4799F57B39}" destId="{3897BC02-5A43-4626-BC7A-DB4B7B2279AA}" srcOrd="1" destOrd="0" presId="urn:microsoft.com/office/officeart/2005/8/layout/orgChart1"/>
    <dgm:cxn modelId="{69425C0B-2F33-4309-B5F2-304A641FBFE0}" type="presOf" srcId="{11B3F2ED-F2C4-424C-ABC1-9C5D494023A7}" destId="{972FCF1B-BD13-4F9C-87BC-298CBCD8127C}" srcOrd="1" destOrd="0" presId="urn:microsoft.com/office/officeart/2005/8/layout/orgChart1"/>
    <dgm:cxn modelId="{7725B413-EE44-47B6-84A3-AAF3A2CECB43}" srcId="{3AFC7CA7-B979-4CAF-B1AB-545D92BD7785}" destId="{FA9D8BBA-D994-4C86-A694-706D5AEBF20B}" srcOrd="2" destOrd="0" parTransId="{269578E6-ECB9-4DB2-8452-4C85AEDB7532}" sibTransId="{1FDCA666-1573-4035-BE0D-62D0FA29C0EA}"/>
    <dgm:cxn modelId="{D84B0117-38DE-4F3C-8304-525E01D9009B}" type="presOf" srcId="{13D749FA-E59F-4D3B-9489-26D43235ACA4}" destId="{F434D3FD-EA93-487C-B2AC-1148AACE32A3}" srcOrd="1" destOrd="0" presId="urn:microsoft.com/office/officeart/2005/8/layout/orgChart1"/>
    <dgm:cxn modelId="{ADBF5E1D-18A9-40CF-BC54-5F2F616427CA}" type="presOf" srcId="{9ACB62DB-4E90-48F9-A59F-7D6CC43788E0}" destId="{1716410F-357C-4EDF-9DB1-DB39A7FACDAC}" srcOrd="0" destOrd="0" presId="urn:microsoft.com/office/officeart/2005/8/layout/orgChart1"/>
    <dgm:cxn modelId="{62421A1E-7CEE-4BFF-A6BD-E1D2036DC38F}" srcId="{3AFC7CA7-B979-4CAF-B1AB-545D92BD7785}" destId="{7B676514-0C2A-4CF0-A05D-5F7A6353B234}" srcOrd="1" destOrd="0" parTransId="{C3FA4C83-78A1-4FCE-83D3-4D692FF23AED}" sibTransId="{0EF0DB85-BCAF-4BDE-BCBA-80D598578C68}"/>
    <dgm:cxn modelId="{6A457E21-2DBA-4AAA-86F9-68415F401F36}" type="presOf" srcId="{60C744EE-B764-49EC-B56D-E0EB04C9C00B}" destId="{C4D717E3-F7EB-4BD0-9FAE-2CCEA969E7DC}" srcOrd="1"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E3608724-BC65-48D3-A8D7-8A15DBF82296}" type="presOf" srcId="{2977BBBD-86A7-41FA-AEBB-3EADE2E68A49}" destId="{6E989380-71AD-44BD-A6A7-F619766786E5}" srcOrd="1" destOrd="0" presId="urn:microsoft.com/office/officeart/2005/8/layout/orgChart1"/>
    <dgm:cxn modelId="{5068E436-5B90-438C-8104-C59CA8724C97}" srcId="{18F0F19A-B64D-4679-9685-EE4799F57B39}" destId="{13D749FA-E59F-4D3B-9489-26D43235ACA4}" srcOrd="8" destOrd="0" parTransId="{CB0AFB56-363D-4EA9-8F1E-D9B2E82B6DA9}" sibTransId="{AB108CB3-40C4-4103-98FF-491F19F77FD7}"/>
    <dgm:cxn modelId="{D2B23F39-FBFC-46E5-87EA-A30B92CC8E4D}" type="presOf" srcId="{11B3F2ED-F2C4-424C-ABC1-9C5D494023A7}" destId="{B8C217F9-D840-4FBC-B8AB-58FA5A4E2C2D}" srcOrd="0" destOrd="0" presId="urn:microsoft.com/office/officeart/2005/8/layout/orgChart1"/>
    <dgm:cxn modelId="{ED40183E-7924-4109-B86D-D0459AFD4170}" type="presOf" srcId="{5BE7E73F-C376-4DB9-9493-03DA4FE81280}" destId="{D6F0607A-FAA3-4CFB-B5F6-CAE82E9E443D}" srcOrd="0" destOrd="0" presId="urn:microsoft.com/office/officeart/2005/8/layout/orgChart1"/>
    <dgm:cxn modelId="{2AA0645C-6491-4174-BBC9-9154D0707B28}" type="presOf" srcId="{3AFC7CA7-B979-4CAF-B1AB-545D92BD7785}" destId="{9B31D29C-5ED0-4F03-8410-1DA4920DD36D}" srcOrd="0" destOrd="0" presId="urn:microsoft.com/office/officeart/2005/8/layout/orgChart1"/>
    <dgm:cxn modelId="{2C2B9060-4576-4607-84AF-8FDAAEA04C86}" type="presOf" srcId="{5F04FD80-D2CC-41D1-ACCC-29BDC738D8D4}" destId="{D44C489D-A2F7-46E4-A07E-444E9A99A3CA}" srcOrd="0" destOrd="0" presId="urn:microsoft.com/office/officeart/2005/8/layout/orgChart1"/>
    <dgm:cxn modelId="{00995D61-220C-40A9-82E9-EF361045B6D9}" type="presOf" srcId="{13D749FA-E59F-4D3B-9489-26D43235ACA4}" destId="{7F609BB9-9FFD-483F-8906-0C8CC33172E8}" srcOrd="0" destOrd="0" presId="urn:microsoft.com/office/officeart/2005/8/layout/orgChart1"/>
    <dgm:cxn modelId="{7D28A561-AA08-41BD-AFB0-1F5C2095EF2A}" type="presOf" srcId="{D7F49FD9-C74C-4230-B571-E937BEB25D89}" destId="{A22FAE82-EE40-4B2D-A2E9-185DAB046B97}" srcOrd="0" destOrd="0" presId="urn:microsoft.com/office/officeart/2005/8/layout/orgChart1"/>
    <dgm:cxn modelId="{79698D64-B254-4C5F-8367-281E99896A43}" type="presOf" srcId="{BC7755EB-2A56-4053-9AEF-094208739661}" destId="{B8FB574D-4476-46D2-8A9D-DD4B0D886598}" srcOrd="0" destOrd="0" presId="urn:microsoft.com/office/officeart/2005/8/layout/orgChart1"/>
    <dgm:cxn modelId="{0DE86445-D589-467A-BCAF-C866B855B67A}" type="presOf" srcId="{FA9D8BBA-D994-4C86-A694-706D5AEBF20B}" destId="{6056B354-6C21-497B-9DBB-A8E11342810D}" srcOrd="0" destOrd="0" presId="urn:microsoft.com/office/officeart/2005/8/layout/orgChart1"/>
    <dgm:cxn modelId="{6FD22946-D20C-4C1A-99E4-326F9DD2FF41}" srcId="{18F0F19A-B64D-4679-9685-EE4799F57B39}" destId="{2977BBBD-86A7-41FA-AEBB-3EADE2E68A49}" srcOrd="0" destOrd="0" parTransId="{988D1404-70FE-4D57-8609-29BCEBA47C21}" sibTransId="{5C51A718-3164-4EEF-9202-146C733274AC}"/>
    <dgm:cxn modelId="{BD2D6646-5C47-4BB7-96D0-69A8785FF4ED}" type="presOf" srcId="{0856BF25-5C9E-4DDF-967B-924E568C45FE}" destId="{500E6797-DEB3-4B66-B967-D81AEE52801B}" srcOrd="1" destOrd="0" presId="urn:microsoft.com/office/officeart/2005/8/layout/orgChart1"/>
    <dgm:cxn modelId="{86DBE069-EB34-470A-B694-4F09FAC45921}" type="presOf" srcId="{A69D06FE-41F1-4D5B-AB82-107F976B2483}" destId="{64C37D38-50E7-43FD-ADB8-A83B6523DC54}" srcOrd="0" destOrd="0" presId="urn:microsoft.com/office/officeart/2005/8/layout/orgChart1"/>
    <dgm:cxn modelId="{BF6E144A-77A0-4D90-ADD0-787448513B4D}" srcId="{18F0F19A-B64D-4679-9685-EE4799F57B39}" destId="{60C744EE-B764-49EC-B56D-E0EB04C9C00B}" srcOrd="6" destOrd="0" parTransId="{FD5793A0-E3C4-416A-BCA2-6D77942C1822}" sibTransId="{94449271-33E0-44A2-B11C-937B83159A83}"/>
    <dgm:cxn modelId="{DAF7E46A-7B3F-4B5F-9D17-36BA5C6FAFF8}" srcId="{18F0F19A-B64D-4679-9685-EE4799F57B39}" destId="{8E25453E-D784-46A5-A6D8-8A64FDA2E754}" srcOrd="5" destOrd="0" parTransId="{BC7755EB-2A56-4053-9AEF-094208739661}" sibTransId="{7AE63C1B-B44B-4A04-9A92-30DFFD7EA42C}"/>
    <dgm:cxn modelId="{AD61BA6B-F668-4E3B-82C0-764D58176FB9}" srcId="{E0C37CB0-2069-4CF0-95FC-2BD9EF77D0C4}" destId="{01B56240-B53F-4874-ACE4-A3994C0C8671}" srcOrd="0" destOrd="0" parTransId="{4F63DF5B-CDB9-491B-AF17-C67D0541F6C8}" sibTransId="{AFCAAD64-BFA9-4EE4-AE48-B2722729A5E0}"/>
    <dgm:cxn modelId="{D9CB266C-27D2-41C8-8886-5F46DE2E528E}" type="presOf" srcId="{FA9D8BBA-D994-4C86-A694-706D5AEBF20B}" destId="{D713A666-BB9C-4020-8F11-EC54A02E6C4B}" srcOrd="1" destOrd="0" presId="urn:microsoft.com/office/officeart/2005/8/layout/orgChart1"/>
    <dgm:cxn modelId="{9189194D-8FA5-4CBC-9E7A-9B577A44A494}" srcId="{3AFC7CA7-B979-4CAF-B1AB-545D92BD7785}" destId="{4F34C18C-2A3E-47DE-A7A8-15049AE26E6B}" srcOrd="0" destOrd="0" parTransId="{C61EA6A4-5CA8-489D-B12F-518742601D8C}" sibTransId="{2642A128-A1A4-4BF1-AFE5-5B9D5953855A}"/>
    <dgm:cxn modelId="{3001946F-136E-4783-B98A-C5AAD72EFB60}" srcId="{18F0F19A-B64D-4679-9685-EE4799F57B39}" destId="{50083817-4119-4199-9605-2D3AE52461D4}" srcOrd="2" destOrd="0" parTransId="{5BE7E73F-C376-4DB9-9493-03DA4FE81280}" sibTransId="{4B3815F8-A202-4814-9384-7942569550B8}"/>
    <dgm:cxn modelId="{18753452-A533-4E45-B029-5A2FF6DD5D2C}" srcId="{18F0F19A-B64D-4679-9685-EE4799F57B39}" destId="{4A9F0E96-D77A-41B0-8401-22D4C6946DB5}" srcOrd="4" destOrd="0" parTransId="{A69D06FE-41F1-4D5B-AB82-107F976B2483}" sibTransId="{A7E9D2D1-4F6C-4346-87F2-D6D72B9657A5}"/>
    <dgm:cxn modelId="{C60E8772-7476-48C4-86AF-8202E789C15F}" type="presOf" srcId="{8E25453E-D784-46A5-A6D8-8A64FDA2E754}" destId="{25A6C056-2AD4-4A7A-AB68-41BF4D073CA6}" srcOrd="1" destOrd="0" presId="urn:microsoft.com/office/officeart/2005/8/layout/orgChart1"/>
    <dgm:cxn modelId="{DF234A54-A6F4-4FDE-997F-D1975FCFF1AE}" type="presOf" srcId="{988D1404-70FE-4D57-8609-29BCEBA47C21}" destId="{BC224448-40CB-4FF2-8509-BBC893E4C7A8}" srcOrd="0" destOrd="0" presId="urn:microsoft.com/office/officeart/2005/8/layout/orgChart1"/>
    <dgm:cxn modelId="{66D49A55-4BD9-4A68-A676-0103694F37F7}" srcId="{79F15550-8611-45B2-BD4E-69E30451F3BF}" destId="{18F0F19A-B64D-4679-9685-EE4799F57B39}" srcOrd="2" destOrd="0" parTransId="{C4D39F25-D782-4C6F-A7D6-CFCAE0E299EA}" sibTransId="{ED0D1408-93D5-453F-A7CA-A8D0DAB7E004}"/>
    <dgm:cxn modelId="{F87F047C-B573-47CE-94C6-BEF69145B897}" type="presOf" srcId="{EA6522EB-EF80-416C-A9E4-E5D399EBD00E}" destId="{D7D773E7-F98B-456C-BBC2-A9085FDFF281}" srcOrd="0"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400A9583-78C7-43ED-B55B-B23CC91F8659}" type="presOf" srcId="{2977BBBD-86A7-41FA-AEBB-3EADE2E68A49}" destId="{7DD86A20-7738-48DE-84C2-1D5833FD9F10}" srcOrd="0" destOrd="0" presId="urn:microsoft.com/office/officeart/2005/8/layout/orgChart1"/>
    <dgm:cxn modelId="{183EDC8E-381D-4045-85B2-D14DC3241F6B}" type="presOf" srcId="{C61EA6A4-5CA8-489D-B12F-518742601D8C}" destId="{E9E973A9-1945-4AD7-B1A2-BB483A6DDFC6}" srcOrd="0" destOrd="0" presId="urn:microsoft.com/office/officeart/2005/8/layout/orgChart1"/>
    <dgm:cxn modelId="{E41D608F-F8EF-477A-A1F8-3662AA3E422A}" srcId="{E0C37CB0-2069-4CF0-95FC-2BD9EF77D0C4}" destId="{0856BF25-5C9E-4DDF-967B-924E568C45FE}" srcOrd="1" destOrd="0" parTransId="{C6D89830-C7C0-474B-AC8D-F0BA6EE2FB61}" sibTransId="{AB8DEF12-422B-4EF9-8410-20D1A3915E9F}"/>
    <dgm:cxn modelId="{27782E91-5AA6-41D0-85D1-C2CD10D82369}" type="presOf" srcId="{3AFC7CA7-B979-4CAF-B1AB-545D92BD7785}" destId="{59252867-C0AB-435E-91B0-2C233E430C37}" srcOrd="1" destOrd="0" presId="urn:microsoft.com/office/officeart/2005/8/layout/orgChart1"/>
    <dgm:cxn modelId="{F73F1E99-AFBE-44E0-9DF5-78B6478A596B}" type="presOf" srcId="{C6D89830-C7C0-474B-AC8D-F0BA6EE2FB61}" destId="{C15F03C9-51E1-44DE-8B5F-477A7EB103EA}" srcOrd="0" destOrd="0" presId="urn:microsoft.com/office/officeart/2005/8/layout/orgChart1"/>
    <dgm:cxn modelId="{F010659F-ABB6-45B9-979A-18E61CAE2306}" srcId="{18F0F19A-B64D-4679-9685-EE4799F57B39}" destId="{EA6522EB-EF80-416C-A9E4-E5D399EBD00E}" srcOrd="1" destOrd="0" parTransId="{5F04FD80-D2CC-41D1-ACCC-29BDC738D8D4}" sibTransId="{CB3CE620-1A67-4875-B79A-4E774D55EFE6}"/>
    <dgm:cxn modelId="{80C9799F-BD04-4580-AF9C-F10450EDC0E7}" type="presOf" srcId="{4F63DF5B-CDB9-491B-AF17-C67D0541F6C8}" destId="{ADB034DE-5437-4A78-ADAB-1B255BAA70CD}" srcOrd="0" destOrd="0" presId="urn:microsoft.com/office/officeart/2005/8/layout/orgChart1"/>
    <dgm:cxn modelId="{4F976EA4-DB13-4420-B4E1-38A969171A31}" type="presOf" srcId="{01B56240-B53F-4874-ACE4-A3994C0C8671}" destId="{621B721E-8922-4ED7-A419-54006F2FFD67}" srcOrd="0" destOrd="0" presId="urn:microsoft.com/office/officeart/2005/8/layout/orgChart1"/>
    <dgm:cxn modelId="{8D38F4A4-5F34-4FD0-A1D0-3FE39DCF3791}" type="presOf" srcId="{0CCC137E-2D84-43CE-AF85-9F8DD8B11981}" destId="{5F2DC083-BBBD-4FF0-9255-3EBE02CBEA6B}" srcOrd="1" destOrd="0" presId="urn:microsoft.com/office/officeart/2005/8/layout/orgChart1"/>
    <dgm:cxn modelId="{144128A5-2A87-422F-9865-8529BDB37301}" type="presOf" srcId="{01B56240-B53F-4874-ACE4-A3994C0C8671}" destId="{D9A9AC3C-7243-476A-8F4E-953F534FD049}" srcOrd="1" destOrd="0" presId="urn:microsoft.com/office/officeart/2005/8/layout/orgChart1"/>
    <dgm:cxn modelId="{C2A48EA6-4C40-4392-99ED-EC19125CE2F8}" type="presOf" srcId="{4A9F0E96-D77A-41B0-8401-22D4C6946DB5}" destId="{803E64B3-CDDE-4FF8-8D79-CFA1B4F00DEC}" srcOrd="0" destOrd="0" presId="urn:microsoft.com/office/officeart/2005/8/layout/orgChart1"/>
    <dgm:cxn modelId="{927CC1A6-5585-4F05-9E2F-37F347719EC2}" srcId="{18F0F19A-B64D-4679-9685-EE4799F57B39}" destId="{0CCC137E-2D84-43CE-AF85-9F8DD8B11981}" srcOrd="7" destOrd="0" parTransId="{9ACB62DB-4E90-48F9-A59F-7D6CC43788E0}" sibTransId="{F31321F5-605A-4D77-9349-F63B6B60BC68}"/>
    <dgm:cxn modelId="{B64265A8-DEC8-453F-94CD-C8C0CEEE78B0}" type="presOf" srcId="{EA6522EB-EF80-416C-A9E4-E5D399EBD00E}" destId="{1053D04D-F48D-4C0E-AD86-EA6632B2D459}" srcOrd="1" destOrd="0" presId="urn:microsoft.com/office/officeart/2005/8/layout/orgChart1"/>
    <dgm:cxn modelId="{D831E2AC-7542-4755-8DAD-F4DEF57BF2F6}" type="presOf" srcId="{0856BF25-5C9E-4DDF-967B-924E568C45FE}" destId="{F0C09209-A946-46B7-9EA1-2B2AEFA6B80E}" srcOrd="0" destOrd="0" presId="urn:microsoft.com/office/officeart/2005/8/layout/orgChart1"/>
    <dgm:cxn modelId="{F5F2E5AD-4487-4539-9109-79FCFBD134EE}" type="presOf" srcId="{50083817-4119-4199-9605-2D3AE52461D4}" destId="{169111B1-1CEB-4859-98D2-2CF24AF954C2}" srcOrd="1"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854D42B3-EA9C-48B7-8BEE-A09B869BEC7B}" type="presOf" srcId="{4BE35B80-B41F-4D92-81B5-D66E7DF79C26}" destId="{2AEB5D86-7798-4BDB-BD6A-D12068BC1E75}" srcOrd="0" destOrd="0" presId="urn:microsoft.com/office/officeart/2005/8/layout/orgChart1"/>
    <dgm:cxn modelId="{B70A9BB7-264A-429E-B883-2B23E8FADBFB}" type="presOf" srcId="{7B676514-0C2A-4CF0-A05D-5F7A6353B234}" destId="{8599541D-E4A9-4D01-9B68-D96C246A3E1D}" srcOrd="1" destOrd="0" presId="urn:microsoft.com/office/officeart/2005/8/layout/orgChart1"/>
    <dgm:cxn modelId="{11414FB8-5D2A-4A57-A5EA-E12AE4CD9906}" type="presOf" srcId="{FB27D955-2DC0-4033-98E8-84CDF906E775}" destId="{43D5DD33-30AC-44B4-AE77-2A2F35FBC802}" srcOrd="0" destOrd="0" presId="urn:microsoft.com/office/officeart/2005/8/layout/orgChart1"/>
    <dgm:cxn modelId="{5F2A77BC-6863-4A23-B4F1-D21069BE8D99}" type="presOf" srcId="{6F13BEBB-C4B7-40D4-91C7-D836BFD02AB7}" destId="{340AFD6B-6CD3-40B6-ADBC-823211963DD6}" srcOrd="0" destOrd="0" presId="urn:microsoft.com/office/officeart/2005/8/layout/orgChart1"/>
    <dgm:cxn modelId="{BA8EE6BD-EA5A-4B5F-9AD3-99A036E31ABD}" srcId="{79F15550-8611-45B2-BD4E-69E30451F3BF}" destId="{E0C37CB0-2069-4CF0-95FC-2BD9EF77D0C4}" srcOrd="0" destOrd="0" parTransId="{B4C9C324-6F85-42C9-8572-B6F548402365}" sibTransId="{8C81CE25-1DFD-4C1B-817E-6C96C99FC414}"/>
    <dgm:cxn modelId="{A2029DBE-1BDC-4004-BAC1-71F9CAC3D5DC}" type="presOf" srcId="{D7F49FD9-C74C-4230-B571-E937BEB25D89}" destId="{775E7AD6-A63E-4E76-8664-0132097CD567}" srcOrd="1" destOrd="0" presId="urn:microsoft.com/office/officeart/2005/8/layout/orgChart1"/>
    <dgm:cxn modelId="{ACF173C2-6DD9-4FF9-8DE7-07282D42E3AD}" srcId="{79F15550-8611-45B2-BD4E-69E30451F3BF}" destId="{3AFC7CA7-B979-4CAF-B1AB-545D92BD7785}" srcOrd="1" destOrd="0" parTransId="{6F13BEBB-C4B7-40D4-91C7-D836BFD02AB7}" sibTransId="{923EB9E5-0A63-4796-B5E7-3893F5DDEAD6}"/>
    <dgm:cxn modelId="{4CCF8AC5-B4A8-4E8F-AF0C-361FC50EEF70}" type="presOf" srcId="{FD5793A0-E3C4-416A-BCA2-6D77942C1822}" destId="{CF383761-2D9E-4783-B9BE-9CFF40B276E3}" srcOrd="0" destOrd="0" presId="urn:microsoft.com/office/officeart/2005/8/layout/orgChart1"/>
    <dgm:cxn modelId="{C5CEE3CC-9B48-4CF7-BAB0-B0D9358BB84F}" type="presOf" srcId="{50083817-4119-4199-9605-2D3AE52461D4}" destId="{16D922DB-8EB5-4945-A0DB-2AFE22FD3605}" srcOrd="0" destOrd="0" presId="urn:microsoft.com/office/officeart/2005/8/layout/orgChart1"/>
    <dgm:cxn modelId="{5C1284D3-67B8-4820-B59C-DCC9F4F3A307}" type="presOf" srcId="{0CCC137E-2D84-43CE-AF85-9F8DD8B11981}" destId="{5482322E-78B5-4779-B504-09320F50DEB5}" srcOrd="0" destOrd="0" presId="urn:microsoft.com/office/officeart/2005/8/layout/orgChart1"/>
    <dgm:cxn modelId="{B1A642DA-4D2D-4483-BF96-0CA130BC66C7}" srcId="{3AFC7CA7-B979-4CAF-B1AB-545D92BD7785}" destId="{D7F49FD9-C74C-4230-B571-E937BEB25D89}" srcOrd="3" destOrd="0" parTransId="{4BE35B80-B41F-4D92-81B5-D66E7DF79C26}" sibTransId="{238080FE-8F56-45EE-A42D-54DBEF375C24}"/>
    <dgm:cxn modelId="{E60473DA-7A7D-4337-9D35-27A84DEF8707}" type="presOf" srcId="{4A9F0E96-D77A-41B0-8401-22D4C6946DB5}" destId="{9ADDFD21-DCDA-4C10-9A93-8DB052E7D732}" srcOrd="1" destOrd="0" presId="urn:microsoft.com/office/officeart/2005/8/layout/orgChart1"/>
    <dgm:cxn modelId="{4C8E6AE4-46F9-4208-BF6B-10D64451FBB3}" type="presOf" srcId="{E0C37CB0-2069-4CF0-95FC-2BD9EF77D0C4}" destId="{2AB04048-BAA8-4CAF-BE64-430D24FFEA4B}" srcOrd="0" destOrd="0" presId="urn:microsoft.com/office/officeart/2005/8/layout/orgChart1"/>
    <dgm:cxn modelId="{1F0674E4-A361-47D9-BE60-AA3006023449}" type="presOf" srcId="{CB0AFB56-363D-4EA9-8F1E-D9B2E82B6DA9}" destId="{CC4AD794-BE6E-4315-8AD0-4CF2C01529E0}" srcOrd="0" destOrd="0" presId="urn:microsoft.com/office/officeart/2005/8/layout/orgChart1"/>
    <dgm:cxn modelId="{EFB398E5-569B-485C-806D-10FAC1674F50}" srcId="{18F0F19A-B64D-4679-9685-EE4799F57B39}" destId="{11B3F2ED-F2C4-424C-ABC1-9C5D494023A7}" srcOrd="3" destOrd="0" parTransId="{FB27D955-2DC0-4033-98E8-84CDF906E775}" sibTransId="{2020BE49-924A-4502-A0D8-FB4F9A5516D0}"/>
    <dgm:cxn modelId="{4A1885E6-B25C-4757-854A-C5DEE005C54B}" type="presOf" srcId="{C4D39F25-D782-4C6F-A7D6-CFCAE0E299EA}" destId="{CB6C8B81-A21D-4648-B2C2-FB8CF4FC6B6F}"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ACEACCF4-2144-4511-97BB-DFE87934EB50}" type="presOf" srcId="{C3FA4C83-78A1-4FCE-83D3-4D692FF23AED}" destId="{6F7CD372-279D-4634-95CF-C662099CF7BB}" srcOrd="0"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3BEE42FB-E4AC-43CD-93FC-9D3C61B228A6}" type="presOf" srcId="{4F34C18C-2A3E-47DE-A7A8-15049AE26E6B}" destId="{B67E3A75-50C0-406F-A238-C058BC3F75DD}" srcOrd="1" destOrd="0" presId="urn:microsoft.com/office/officeart/2005/8/layout/orgChart1"/>
    <dgm:cxn modelId="{4D3E45FB-C2BB-410A-874D-5A843A549DD0}" type="presOf" srcId="{8E25453E-D784-46A5-A6D8-8A64FDA2E754}" destId="{AF4E9E8A-A174-41F3-96CA-BE4023869E6A}" srcOrd="0" destOrd="0" presId="urn:microsoft.com/office/officeart/2005/8/layout/orgChart1"/>
    <dgm:cxn modelId="{5CFB3EFE-C142-4C68-83F8-36D94423F23E}" type="presOf" srcId="{269578E6-ECB9-4DB2-8452-4C85AEDB7532}" destId="{17EDE9EA-6E35-439D-9D0D-8B0AAD154258}" srcOrd="0" destOrd="0" presId="urn:microsoft.com/office/officeart/2005/8/layout/orgChart1"/>
    <dgm:cxn modelId="{D617A4FE-4747-4616-B9A6-564D7DE95E2F}" type="presOf" srcId="{7B676514-0C2A-4CF0-A05D-5F7A6353B234}" destId="{0C618E78-BF26-46AD-807F-E4BA161A6153}" srcOrd="0"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4FAB4BF7-B3C0-4275-B474-8B9E0C2784A4}" type="presParOf" srcId="{BC4F0304-DE0A-4AD6-AF83-E1566C0023F2}" destId="{ADB034DE-5437-4A78-ADAB-1B255BAA70CD}" srcOrd="0" destOrd="0" presId="urn:microsoft.com/office/officeart/2005/8/layout/orgChart1"/>
    <dgm:cxn modelId="{B5E68028-46D5-406F-8A8C-C7A2DD4FB214}" type="presParOf" srcId="{BC4F0304-DE0A-4AD6-AF83-E1566C0023F2}" destId="{6E3756CC-D952-4F28-A8D9-BC21AD84A524}" srcOrd="1" destOrd="0" presId="urn:microsoft.com/office/officeart/2005/8/layout/orgChart1"/>
    <dgm:cxn modelId="{40692D98-C362-4A5A-BE43-62EF6B7C7BAA}" type="presParOf" srcId="{6E3756CC-D952-4F28-A8D9-BC21AD84A524}" destId="{92712A56-0387-4C0F-AB4D-354AC6FFA44D}" srcOrd="0" destOrd="0" presId="urn:microsoft.com/office/officeart/2005/8/layout/orgChart1"/>
    <dgm:cxn modelId="{ACA0A262-8C27-4053-A491-931A670D9CE6}" type="presParOf" srcId="{92712A56-0387-4C0F-AB4D-354AC6FFA44D}" destId="{621B721E-8922-4ED7-A419-54006F2FFD67}" srcOrd="0" destOrd="0" presId="urn:microsoft.com/office/officeart/2005/8/layout/orgChart1"/>
    <dgm:cxn modelId="{E8A4A931-4F85-49FA-B8C5-31F15A5FEB21}" type="presParOf" srcId="{92712A56-0387-4C0F-AB4D-354AC6FFA44D}" destId="{D9A9AC3C-7243-476A-8F4E-953F534FD049}" srcOrd="1" destOrd="0" presId="urn:microsoft.com/office/officeart/2005/8/layout/orgChart1"/>
    <dgm:cxn modelId="{2029C0FF-1231-4C6D-BEAF-C64045FCF529}" type="presParOf" srcId="{6E3756CC-D952-4F28-A8D9-BC21AD84A524}" destId="{768141EC-E066-475D-A778-D136445173C9}" srcOrd="1" destOrd="0" presId="urn:microsoft.com/office/officeart/2005/8/layout/orgChart1"/>
    <dgm:cxn modelId="{28FF1CA0-3A36-47F1-A9E6-5C1D9E0602BD}" type="presParOf" srcId="{6E3756CC-D952-4F28-A8D9-BC21AD84A524}" destId="{E9E79043-5652-4CD1-AD06-438E8026629D}" srcOrd="2" destOrd="0" presId="urn:microsoft.com/office/officeart/2005/8/layout/orgChart1"/>
    <dgm:cxn modelId="{3334CDE2-0463-4082-9F07-5A2910ED74BB}" type="presParOf" srcId="{BC4F0304-DE0A-4AD6-AF83-E1566C0023F2}" destId="{C15F03C9-51E1-44DE-8B5F-477A7EB103EA}" srcOrd="2" destOrd="0" presId="urn:microsoft.com/office/officeart/2005/8/layout/orgChart1"/>
    <dgm:cxn modelId="{9B674E0E-8380-4171-B553-869BCD81420B}" type="presParOf" srcId="{BC4F0304-DE0A-4AD6-AF83-E1566C0023F2}" destId="{5CE5C222-3F56-4E3E-BBE9-9E0E4FA8E777}" srcOrd="3" destOrd="0" presId="urn:microsoft.com/office/officeart/2005/8/layout/orgChart1"/>
    <dgm:cxn modelId="{1A101816-2DE2-43B5-ABA6-B84B43761A66}" type="presParOf" srcId="{5CE5C222-3F56-4E3E-BBE9-9E0E4FA8E777}" destId="{2979A79B-C7D4-4580-A13C-5CF8CB1D43D8}" srcOrd="0" destOrd="0" presId="urn:microsoft.com/office/officeart/2005/8/layout/orgChart1"/>
    <dgm:cxn modelId="{E9D34709-4BC2-42D1-B482-D5C0ADA57247}" type="presParOf" srcId="{2979A79B-C7D4-4580-A13C-5CF8CB1D43D8}" destId="{F0C09209-A946-46B7-9EA1-2B2AEFA6B80E}" srcOrd="0" destOrd="0" presId="urn:microsoft.com/office/officeart/2005/8/layout/orgChart1"/>
    <dgm:cxn modelId="{5DEDC3BA-6B12-4A3C-84C1-CDE094FCE6E6}" type="presParOf" srcId="{2979A79B-C7D4-4580-A13C-5CF8CB1D43D8}" destId="{500E6797-DEB3-4B66-B967-D81AEE52801B}" srcOrd="1" destOrd="0" presId="urn:microsoft.com/office/officeart/2005/8/layout/orgChart1"/>
    <dgm:cxn modelId="{505303EA-D74A-45FC-BBF4-ED562C3EFC56}" type="presParOf" srcId="{5CE5C222-3F56-4E3E-BBE9-9E0E4FA8E777}" destId="{3F4E5AA1-762B-41FF-BD05-D8F579939866}" srcOrd="1" destOrd="0" presId="urn:microsoft.com/office/officeart/2005/8/layout/orgChart1"/>
    <dgm:cxn modelId="{5F6287F8-8646-4236-8997-0BE8AA00DEB7}" type="presParOf" srcId="{5CE5C222-3F56-4E3E-BBE9-9E0E4FA8E777}" destId="{5722A1CB-DD20-454F-871B-B6DF22C90390}"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7D36B99D-D9F0-41E7-B688-15743F7FCCEB}" type="presParOf" srcId="{34617346-2367-4FC3-83C7-D68241EDA62A}" destId="{340AFD6B-6CD3-40B6-ADBC-823211963DD6}" srcOrd="2" destOrd="0" presId="urn:microsoft.com/office/officeart/2005/8/layout/orgChart1"/>
    <dgm:cxn modelId="{A2485F99-0A3B-4D5E-85A8-FF796B87D053}" type="presParOf" srcId="{34617346-2367-4FC3-83C7-D68241EDA62A}" destId="{BCCF4743-CBC5-4A82-9498-1B520D4248E2}" srcOrd="3" destOrd="0" presId="urn:microsoft.com/office/officeart/2005/8/layout/orgChart1"/>
    <dgm:cxn modelId="{DBD10B53-D068-4B73-BD8E-FFD75748AEBE}" type="presParOf" srcId="{BCCF4743-CBC5-4A82-9498-1B520D4248E2}" destId="{733A3A35-F293-49C0-ABF3-7399A749F569}" srcOrd="0" destOrd="0" presId="urn:microsoft.com/office/officeart/2005/8/layout/orgChart1"/>
    <dgm:cxn modelId="{682707C2-6A2A-45FA-AEF0-D7A8989335D8}" type="presParOf" srcId="{733A3A35-F293-49C0-ABF3-7399A749F569}" destId="{9B31D29C-5ED0-4F03-8410-1DA4920DD36D}" srcOrd="0" destOrd="0" presId="urn:microsoft.com/office/officeart/2005/8/layout/orgChart1"/>
    <dgm:cxn modelId="{99E46CA7-5C4C-439F-BA20-1D9C016B791B}" type="presParOf" srcId="{733A3A35-F293-49C0-ABF3-7399A749F569}" destId="{59252867-C0AB-435E-91B0-2C233E430C37}" srcOrd="1" destOrd="0" presId="urn:microsoft.com/office/officeart/2005/8/layout/orgChart1"/>
    <dgm:cxn modelId="{B1DF1500-AF5B-4A88-9D9A-C2BFA5BA134C}" type="presParOf" srcId="{BCCF4743-CBC5-4A82-9498-1B520D4248E2}" destId="{0EA2EE43-4D1F-437D-B990-79A3F73C5EA7}" srcOrd="1" destOrd="0" presId="urn:microsoft.com/office/officeart/2005/8/layout/orgChart1"/>
    <dgm:cxn modelId="{3DBC6AB2-41C2-4B6A-A265-C6B4D1EFE4C6}" type="presParOf" srcId="{0EA2EE43-4D1F-437D-B990-79A3F73C5EA7}" destId="{E9E973A9-1945-4AD7-B1A2-BB483A6DDFC6}" srcOrd="0" destOrd="0" presId="urn:microsoft.com/office/officeart/2005/8/layout/orgChart1"/>
    <dgm:cxn modelId="{F6C9F56F-B5E4-4BE0-826F-055E759B0F61}" type="presParOf" srcId="{0EA2EE43-4D1F-437D-B990-79A3F73C5EA7}" destId="{A3CAF3AC-3EEB-48EA-8751-9B2F841DBA82}" srcOrd="1" destOrd="0" presId="urn:microsoft.com/office/officeart/2005/8/layout/orgChart1"/>
    <dgm:cxn modelId="{7CF65FB1-2435-4EA1-B8AD-A742FBF08147}" type="presParOf" srcId="{A3CAF3AC-3EEB-48EA-8751-9B2F841DBA82}" destId="{A6FEE85B-DCEA-4C9B-B0C4-6C76EC552449}" srcOrd="0" destOrd="0" presId="urn:microsoft.com/office/officeart/2005/8/layout/orgChart1"/>
    <dgm:cxn modelId="{7460F6C8-FA08-4985-A7FC-5618DC2156E5}" type="presParOf" srcId="{A6FEE85B-DCEA-4C9B-B0C4-6C76EC552449}" destId="{418CE5E2-0BB8-49B5-972E-7ACFE2326C71}" srcOrd="0" destOrd="0" presId="urn:microsoft.com/office/officeart/2005/8/layout/orgChart1"/>
    <dgm:cxn modelId="{1CEC7D85-179F-4FF0-BD8E-65A58BDC09D5}" type="presParOf" srcId="{A6FEE85B-DCEA-4C9B-B0C4-6C76EC552449}" destId="{B67E3A75-50C0-406F-A238-C058BC3F75DD}" srcOrd="1" destOrd="0" presId="urn:microsoft.com/office/officeart/2005/8/layout/orgChart1"/>
    <dgm:cxn modelId="{334E5CB2-AFF9-4592-9405-6DB698F698AF}" type="presParOf" srcId="{A3CAF3AC-3EEB-48EA-8751-9B2F841DBA82}" destId="{FC395DBB-F685-4FA3-8DB2-400D966D2CD0}" srcOrd="1" destOrd="0" presId="urn:microsoft.com/office/officeart/2005/8/layout/orgChart1"/>
    <dgm:cxn modelId="{7A8AC616-7084-44E7-97C1-6B3834182E0C}" type="presParOf" srcId="{A3CAF3AC-3EEB-48EA-8751-9B2F841DBA82}" destId="{E77637FE-7631-410F-8BD3-A6E877B18FFE}" srcOrd="2" destOrd="0" presId="urn:microsoft.com/office/officeart/2005/8/layout/orgChart1"/>
    <dgm:cxn modelId="{329F33E8-4634-492C-A09F-53E7EE9715CE}" type="presParOf" srcId="{0EA2EE43-4D1F-437D-B990-79A3F73C5EA7}" destId="{6F7CD372-279D-4634-95CF-C662099CF7BB}" srcOrd="2" destOrd="0" presId="urn:microsoft.com/office/officeart/2005/8/layout/orgChart1"/>
    <dgm:cxn modelId="{2436EA66-04F8-4203-B684-B8C4DC605977}" type="presParOf" srcId="{0EA2EE43-4D1F-437D-B990-79A3F73C5EA7}" destId="{9A5473C0-3A54-4683-8F52-D5DC4A102533}" srcOrd="3" destOrd="0" presId="urn:microsoft.com/office/officeart/2005/8/layout/orgChart1"/>
    <dgm:cxn modelId="{DBA0B686-DD85-4A13-B5CF-95C3EF0B08F9}" type="presParOf" srcId="{9A5473C0-3A54-4683-8F52-D5DC4A102533}" destId="{A6F6965D-4EAF-4B9C-BBD2-B923FD628772}" srcOrd="0" destOrd="0" presId="urn:microsoft.com/office/officeart/2005/8/layout/orgChart1"/>
    <dgm:cxn modelId="{34B2475E-F890-4353-AB89-5B31F5873ECC}" type="presParOf" srcId="{A6F6965D-4EAF-4B9C-BBD2-B923FD628772}" destId="{0C618E78-BF26-46AD-807F-E4BA161A6153}" srcOrd="0" destOrd="0" presId="urn:microsoft.com/office/officeart/2005/8/layout/orgChart1"/>
    <dgm:cxn modelId="{85E73EF9-7E16-4899-BDBE-702A8E02EC3C}" type="presParOf" srcId="{A6F6965D-4EAF-4B9C-BBD2-B923FD628772}" destId="{8599541D-E4A9-4D01-9B68-D96C246A3E1D}" srcOrd="1" destOrd="0" presId="urn:microsoft.com/office/officeart/2005/8/layout/orgChart1"/>
    <dgm:cxn modelId="{FB68E9C3-FF94-46C3-AA75-DB8D3BDC0F30}" type="presParOf" srcId="{9A5473C0-3A54-4683-8F52-D5DC4A102533}" destId="{7C369572-1FD7-47BF-84D5-DC0B73CBD427}" srcOrd="1" destOrd="0" presId="urn:microsoft.com/office/officeart/2005/8/layout/orgChart1"/>
    <dgm:cxn modelId="{937A5207-35DA-47D9-BF89-B92D9C92DC89}" type="presParOf" srcId="{9A5473C0-3A54-4683-8F52-D5DC4A102533}" destId="{5CB42CAF-F962-45D0-8357-6921BBF0D898}" srcOrd="2" destOrd="0" presId="urn:microsoft.com/office/officeart/2005/8/layout/orgChart1"/>
    <dgm:cxn modelId="{AA1786B5-84A0-4CAE-91D8-252FEFE27683}" type="presParOf" srcId="{0EA2EE43-4D1F-437D-B990-79A3F73C5EA7}" destId="{17EDE9EA-6E35-439D-9D0D-8B0AAD154258}" srcOrd="4" destOrd="0" presId="urn:microsoft.com/office/officeart/2005/8/layout/orgChart1"/>
    <dgm:cxn modelId="{B684B6C8-1831-47E0-A1A4-DE48C9041F6F}" type="presParOf" srcId="{0EA2EE43-4D1F-437D-B990-79A3F73C5EA7}" destId="{CDB73ABE-40A1-4112-A63C-DBB5FDE4AF57}" srcOrd="5" destOrd="0" presId="urn:microsoft.com/office/officeart/2005/8/layout/orgChart1"/>
    <dgm:cxn modelId="{51EAC4B4-0806-4F27-ACFA-F68AD3341A1E}" type="presParOf" srcId="{CDB73ABE-40A1-4112-A63C-DBB5FDE4AF57}" destId="{295CB6E7-B466-4FAC-A9DE-A3C5C2C32537}" srcOrd="0" destOrd="0" presId="urn:microsoft.com/office/officeart/2005/8/layout/orgChart1"/>
    <dgm:cxn modelId="{AB38859A-C0BC-4455-A525-CB4934308A28}" type="presParOf" srcId="{295CB6E7-B466-4FAC-A9DE-A3C5C2C32537}" destId="{6056B354-6C21-497B-9DBB-A8E11342810D}" srcOrd="0" destOrd="0" presId="urn:microsoft.com/office/officeart/2005/8/layout/orgChart1"/>
    <dgm:cxn modelId="{36CCD951-C415-46EC-8DFB-814922470332}" type="presParOf" srcId="{295CB6E7-B466-4FAC-A9DE-A3C5C2C32537}" destId="{D713A666-BB9C-4020-8F11-EC54A02E6C4B}" srcOrd="1" destOrd="0" presId="urn:microsoft.com/office/officeart/2005/8/layout/orgChart1"/>
    <dgm:cxn modelId="{D94AE6D7-1852-4EF0-B84A-275E12F54E00}" type="presParOf" srcId="{CDB73ABE-40A1-4112-A63C-DBB5FDE4AF57}" destId="{8685997C-63A4-4810-83A2-94757852F609}" srcOrd="1" destOrd="0" presId="urn:microsoft.com/office/officeart/2005/8/layout/orgChart1"/>
    <dgm:cxn modelId="{F000446C-5C54-4E49-8C7E-755DEFA2CE73}" type="presParOf" srcId="{CDB73ABE-40A1-4112-A63C-DBB5FDE4AF57}" destId="{1D163E1E-C2D8-4E41-9F15-5A6E06CBA177}" srcOrd="2" destOrd="0" presId="urn:microsoft.com/office/officeart/2005/8/layout/orgChart1"/>
    <dgm:cxn modelId="{4C898EE6-373F-44EF-B86B-3D980C5627FD}" type="presParOf" srcId="{0EA2EE43-4D1F-437D-B990-79A3F73C5EA7}" destId="{2AEB5D86-7798-4BDB-BD6A-D12068BC1E75}" srcOrd="6" destOrd="0" presId="urn:microsoft.com/office/officeart/2005/8/layout/orgChart1"/>
    <dgm:cxn modelId="{E33462E8-3903-4EB3-8998-FA188F4A0454}" type="presParOf" srcId="{0EA2EE43-4D1F-437D-B990-79A3F73C5EA7}" destId="{F100B789-43B7-4427-B39B-D1DFF5EF6B93}" srcOrd="7" destOrd="0" presId="urn:microsoft.com/office/officeart/2005/8/layout/orgChart1"/>
    <dgm:cxn modelId="{8312B285-F3D1-44EA-8FD7-C2A770E01F50}" type="presParOf" srcId="{F100B789-43B7-4427-B39B-D1DFF5EF6B93}" destId="{E23FA182-1C34-42D7-80B0-BAE509DE4DCC}" srcOrd="0" destOrd="0" presId="urn:microsoft.com/office/officeart/2005/8/layout/orgChart1"/>
    <dgm:cxn modelId="{D4B7BAFA-87DE-4DC9-AFB7-051B5164E5D8}" type="presParOf" srcId="{E23FA182-1C34-42D7-80B0-BAE509DE4DCC}" destId="{A22FAE82-EE40-4B2D-A2E9-185DAB046B97}" srcOrd="0" destOrd="0" presId="urn:microsoft.com/office/officeart/2005/8/layout/orgChart1"/>
    <dgm:cxn modelId="{A26C91F5-65AE-496A-8668-2759BFABEB69}" type="presParOf" srcId="{E23FA182-1C34-42D7-80B0-BAE509DE4DCC}" destId="{775E7AD6-A63E-4E76-8664-0132097CD567}" srcOrd="1" destOrd="0" presId="urn:microsoft.com/office/officeart/2005/8/layout/orgChart1"/>
    <dgm:cxn modelId="{4E05C7D1-FF33-4BCD-BEF9-2EF8EFF43407}" type="presParOf" srcId="{F100B789-43B7-4427-B39B-D1DFF5EF6B93}" destId="{4898B4B9-BE00-46CA-AB72-4646565AC4CC}" srcOrd="1" destOrd="0" presId="urn:microsoft.com/office/officeart/2005/8/layout/orgChart1"/>
    <dgm:cxn modelId="{82AD4A15-DAA1-4A85-BF2B-E9B3F71512EF}" type="presParOf" srcId="{F100B789-43B7-4427-B39B-D1DFF5EF6B93}" destId="{7F6D1FD4-A7C9-42C7-9D35-B47C8AF56946}" srcOrd="2" destOrd="0" presId="urn:microsoft.com/office/officeart/2005/8/layout/orgChart1"/>
    <dgm:cxn modelId="{4FB02C64-EE63-44F8-8343-13AC54D43419}" type="presParOf" srcId="{BCCF4743-CBC5-4A82-9498-1B520D4248E2}" destId="{8989E8CE-207F-45ED-AFB2-A6E1A4CAC02E}" srcOrd="2" destOrd="0" presId="urn:microsoft.com/office/officeart/2005/8/layout/orgChart1"/>
    <dgm:cxn modelId="{EDB2E2B2-E440-4AB8-8050-AD2C0506C5CE}" type="presParOf" srcId="{34617346-2367-4FC3-83C7-D68241EDA62A}" destId="{CB6C8B81-A21D-4648-B2C2-FB8CF4FC6B6F}" srcOrd="4" destOrd="0" presId="urn:microsoft.com/office/officeart/2005/8/layout/orgChart1"/>
    <dgm:cxn modelId="{2E75A40C-EADA-48FE-9F2B-B7ED7E1AEA83}" type="presParOf" srcId="{34617346-2367-4FC3-83C7-D68241EDA62A}" destId="{6F5431A2-E3A3-4324-AB47-59C882006886}" srcOrd="5" destOrd="0" presId="urn:microsoft.com/office/officeart/2005/8/layout/orgChart1"/>
    <dgm:cxn modelId="{E0050CAA-669A-4222-BE2C-5DA968030A80}" type="presParOf" srcId="{6F5431A2-E3A3-4324-AB47-59C882006886}" destId="{F9165F13-1244-4A0C-B510-7D2AA022A47B}" srcOrd="0" destOrd="0" presId="urn:microsoft.com/office/officeart/2005/8/layout/orgChart1"/>
    <dgm:cxn modelId="{ACB85F76-3B16-4512-A498-AB584B94AAD1}" type="presParOf" srcId="{F9165F13-1244-4A0C-B510-7D2AA022A47B}" destId="{E19EB3F0-4C68-43E7-BA69-5BE43DCB84A1}" srcOrd="0" destOrd="0" presId="urn:microsoft.com/office/officeart/2005/8/layout/orgChart1"/>
    <dgm:cxn modelId="{3DA1E80A-42D5-4C8B-92EA-81DB4327BE5E}" type="presParOf" srcId="{F9165F13-1244-4A0C-B510-7D2AA022A47B}" destId="{3897BC02-5A43-4626-BC7A-DB4B7B2279AA}" srcOrd="1" destOrd="0" presId="urn:microsoft.com/office/officeart/2005/8/layout/orgChart1"/>
    <dgm:cxn modelId="{4B0A9593-D12A-4796-8317-91A92E060DED}" type="presParOf" srcId="{6F5431A2-E3A3-4324-AB47-59C882006886}" destId="{B40392D5-992E-4378-BCC7-1114DF770486}" srcOrd="1" destOrd="0" presId="urn:microsoft.com/office/officeart/2005/8/layout/orgChart1"/>
    <dgm:cxn modelId="{04FC4AE4-9D9C-4596-BFA6-F61D623F608E}" type="presParOf" srcId="{B40392D5-992E-4378-BCC7-1114DF770486}" destId="{BC224448-40CB-4FF2-8509-BBC893E4C7A8}" srcOrd="0" destOrd="0" presId="urn:microsoft.com/office/officeart/2005/8/layout/orgChart1"/>
    <dgm:cxn modelId="{BF1608C4-B66B-4ECF-A939-91FFDFD304EB}" type="presParOf" srcId="{B40392D5-992E-4378-BCC7-1114DF770486}" destId="{E05B4ABC-4F42-4903-956E-F5D268CAC09E}" srcOrd="1" destOrd="0" presId="urn:microsoft.com/office/officeart/2005/8/layout/orgChart1"/>
    <dgm:cxn modelId="{F7D9B739-CEDD-4C31-A957-6474881D45FE}" type="presParOf" srcId="{E05B4ABC-4F42-4903-956E-F5D268CAC09E}" destId="{24268F60-9621-4A43-B1F2-6F0DA88B376C}" srcOrd="0" destOrd="0" presId="urn:microsoft.com/office/officeart/2005/8/layout/orgChart1"/>
    <dgm:cxn modelId="{81CA95DE-A637-4F94-8E52-519C1B5899B2}" type="presParOf" srcId="{24268F60-9621-4A43-B1F2-6F0DA88B376C}" destId="{7DD86A20-7738-48DE-84C2-1D5833FD9F10}" srcOrd="0" destOrd="0" presId="urn:microsoft.com/office/officeart/2005/8/layout/orgChart1"/>
    <dgm:cxn modelId="{8856F52D-435D-4192-A45A-F00377344764}" type="presParOf" srcId="{24268F60-9621-4A43-B1F2-6F0DA88B376C}" destId="{6E989380-71AD-44BD-A6A7-F619766786E5}" srcOrd="1" destOrd="0" presId="urn:microsoft.com/office/officeart/2005/8/layout/orgChart1"/>
    <dgm:cxn modelId="{D6B7B8CA-B0C8-42E8-83DB-26CF47661623}" type="presParOf" srcId="{E05B4ABC-4F42-4903-956E-F5D268CAC09E}" destId="{0C1090C0-BB07-427F-A672-F31A984325AB}" srcOrd="1" destOrd="0" presId="urn:microsoft.com/office/officeart/2005/8/layout/orgChart1"/>
    <dgm:cxn modelId="{6D050F8D-4C84-49E8-B2FC-60AA074129E7}" type="presParOf" srcId="{E05B4ABC-4F42-4903-956E-F5D268CAC09E}" destId="{486708F8-E361-430A-94BA-644F98510F4B}" srcOrd="2" destOrd="0" presId="urn:microsoft.com/office/officeart/2005/8/layout/orgChart1"/>
    <dgm:cxn modelId="{45EA8963-EF08-4791-8679-82B765913ED4}" type="presParOf" srcId="{B40392D5-992E-4378-BCC7-1114DF770486}" destId="{D44C489D-A2F7-46E4-A07E-444E9A99A3CA}" srcOrd="2" destOrd="0" presId="urn:microsoft.com/office/officeart/2005/8/layout/orgChart1"/>
    <dgm:cxn modelId="{60E05B51-B907-4B30-B3BE-362E20A75E24}" type="presParOf" srcId="{B40392D5-992E-4378-BCC7-1114DF770486}" destId="{B010D623-F05A-40E1-895B-06612FFC7322}" srcOrd="3" destOrd="0" presId="urn:microsoft.com/office/officeart/2005/8/layout/orgChart1"/>
    <dgm:cxn modelId="{F1EB0B36-BA5E-4888-A233-A0813FA487C6}" type="presParOf" srcId="{B010D623-F05A-40E1-895B-06612FFC7322}" destId="{D91B00F7-16DC-44FA-93CC-B399B8D0B3C3}" srcOrd="0" destOrd="0" presId="urn:microsoft.com/office/officeart/2005/8/layout/orgChart1"/>
    <dgm:cxn modelId="{E9853340-69B9-4148-86AA-65CA262B559D}" type="presParOf" srcId="{D91B00F7-16DC-44FA-93CC-B399B8D0B3C3}" destId="{D7D773E7-F98B-456C-BBC2-A9085FDFF281}" srcOrd="0" destOrd="0" presId="urn:microsoft.com/office/officeart/2005/8/layout/orgChart1"/>
    <dgm:cxn modelId="{C82B1890-D44F-4410-A6B7-65177D5D9419}" type="presParOf" srcId="{D91B00F7-16DC-44FA-93CC-B399B8D0B3C3}" destId="{1053D04D-F48D-4C0E-AD86-EA6632B2D459}" srcOrd="1" destOrd="0" presId="urn:microsoft.com/office/officeart/2005/8/layout/orgChart1"/>
    <dgm:cxn modelId="{D199A124-8429-4EE3-8C4D-C4C131F08566}" type="presParOf" srcId="{B010D623-F05A-40E1-895B-06612FFC7322}" destId="{46DC5DDD-5765-4614-9C69-41A8F417919B}" srcOrd="1" destOrd="0" presId="urn:microsoft.com/office/officeart/2005/8/layout/orgChart1"/>
    <dgm:cxn modelId="{8DEA632C-9555-4900-8607-BD9633AF5F4D}" type="presParOf" srcId="{B010D623-F05A-40E1-895B-06612FFC7322}" destId="{AFD2D96E-4C37-46E0-A732-0CBCF785365A}" srcOrd="2" destOrd="0" presId="urn:microsoft.com/office/officeart/2005/8/layout/orgChart1"/>
    <dgm:cxn modelId="{1DF86448-DE42-4C41-B339-FBF429C3D7B9}" type="presParOf" srcId="{B40392D5-992E-4378-BCC7-1114DF770486}" destId="{D6F0607A-FAA3-4CFB-B5F6-CAE82E9E443D}" srcOrd="4" destOrd="0" presId="urn:microsoft.com/office/officeart/2005/8/layout/orgChart1"/>
    <dgm:cxn modelId="{7FA1EC21-FE9D-485F-8503-36C08D2CF4E6}" type="presParOf" srcId="{B40392D5-992E-4378-BCC7-1114DF770486}" destId="{D5B8134B-9AD5-4F36-99E2-29287743658E}" srcOrd="5" destOrd="0" presId="urn:microsoft.com/office/officeart/2005/8/layout/orgChart1"/>
    <dgm:cxn modelId="{B248F82C-1F3D-4D92-91BF-402F66A3DD83}" type="presParOf" srcId="{D5B8134B-9AD5-4F36-99E2-29287743658E}" destId="{21A191DE-1ED9-487B-B5EC-2656BD73FFB5}" srcOrd="0" destOrd="0" presId="urn:microsoft.com/office/officeart/2005/8/layout/orgChart1"/>
    <dgm:cxn modelId="{51D4A190-06C3-474E-AB9C-ABCEFAD3E7FE}" type="presParOf" srcId="{21A191DE-1ED9-487B-B5EC-2656BD73FFB5}" destId="{16D922DB-8EB5-4945-A0DB-2AFE22FD3605}" srcOrd="0" destOrd="0" presId="urn:microsoft.com/office/officeart/2005/8/layout/orgChart1"/>
    <dgm:cxn modelId="{499E134C-FF80-492B-93E6-2BF2580DF182}" type="presParOf" srcId="{21A191DE-1ED9-487B-B5EC-2656BD73FFB5}" destId="{169111B1-1CEB-4859-98D2-2CF24AF954C2}" srcOrd="1" destOrd="0" presId="urn:microsoft.com/office/officeart/2005/8/layout/orgChart1"/>
    <dgm:cxn modelId="{BC8AB257-ACF5-43A3-B170-C86F05AB3BF6}" type="presParOf" srcId="{D5B8134B-9AD5-4F36-99E2-29287743658E}" destId="{D9D2AF76-C8DA-465A-826B-56D4CADB52DC}" srcOrd="1" destOrd="0" presId="urn:microsoft.com/office/officeart/2005/8/layout/orgChart1"/>
    <dgm:cxn modelId="{B42B099E-C40F-41D0-A5E2-9F6FCC46E15E}" type="presParOf" srcId="{D5B8134B-9AD5-4F36-99E2-29287743658E}" destId="{DECB8722-BC3C-4B2F-8A87-A49A1285E802}" srcOrd="2" destOrd="0" presId="urn:microsoft.com/office/officeart/2005/8/layout/orgChart1"/>
    <dgm:cxn modelId="{2D44E5A9-B0F2-4ACF-A607-32973D7D6A94}" type="presParOf" srcId="{B40392D5-992E-4378-BCC7-1114DF770486}" destId="{43D5DD33-30AC-44B4-AE77-2A2F35FBC802}" srcOrd="6" destOrd="0" presId="urn:microsoft.com/office/officeart/2005/8/layout/orgChart1"/>
    <dgm:cxn modelId="{2F08E47D-73D8-4665-9EB5-A0E8CAC7DE6E}" type="presParOf" srcId="{B40392D5-992E-4378-BCC7-1114DF770486}" destId="{CB09A8D1-C784-402B-BE3B-52DBF7962753}" srcOrd="7" destOrd="0" presId="urn:microsoft.com/office/officeart/2005/8/layout/orgChart1"/>
    <dgm:cxn modelId="{F79D84F7-CB86-4AA4-BAE7-4EA596110076}" type="presParOf" srcId="{CB09A8D1-C784-402B-BE3B-52DBF7962753}" destId="{CF545705-BD88-4588-A4C8-50BFB6763592}" srcOrd="0" destOrd="0" presId="urn:microsoft.com/office/officeart/2005/8/layout/orgChart1"/>
    <dgm:cxn modelId="{491D4BBF-122F-46CA-BA4E-B370D75FDDBF}" type="presParOf" srcId="{CF545705-BD88-4588-A4C8-50BFB6763592}" destId="{B8C217F9-D840-4FBC-B8AB-58FA5A4E2C2D}" srcOrd="0" destOrd="0" presId="urn:microsoft.com/office/officeart/2005/8/layout/orgChart1"/>
    <dgm:cxn modelId="{95354961-DBD0-46D6-9A26-3905E7766CAA}" type="presParOf" srcId="{CF545705-BD88-4588-A4C8-50BFB6763592}" destId="{972FCF1B-BD13-4F9C-87BC-298CBCD8127C}" srcOrd="1" destOrd="0" presId="urn:microsoft.com/office/officeart/2005/8/layout/orgChart1"/>
    <dgm:cxn modelId="{349780D7-C14F-43D1-9ED1-FE58A18DDF24}" type="presParOf" srcId="{CB09A8D1-C784-402B-BE3B-52DBF7962753}" destId="{D981EA29-F25D-42B0-B60A-2AB7E56E5FCA}" srcOrd="1" destOrd="0" presId="urn:microsoft.com/office/officeart/2005/8/layout/orgChart1"/>
    <dgm:cxn modelId="{727EAF96-B252-4B4C-B18D-60F614621118}" type="presParOf" srcId="{CB09A8D1-C784-402B-BE3B-52DBF7962753}" destId="{46A67FB8-FCA3-40C2-8C79-3DD7A7765FEB}" srcOrd="2" destOrd="0" presId="urn:microsoft.com/office/officeart/2005/8/layout/orgChart1"/>
    <dgm:cxn modelId="{70D57B6B-BDAA-41EF-B014-23D8240BA530}" type="presParOf" srcId="{B40392D5-992E-4378-BCC7-1114DF770486}" destId="{64C37D38-50E7-43FD-ADB8-A83B6523DC54}" srcOrd="8" destOrd="0" presId="urn:microsoft.com/office/officeart/2005/8/layout/orgChart1"/>
    <dgm:cxn modelId="{D596A3CA-C230-4B40-9665-4BD780D17CE3}" type="presParOf" srcId="{B40392D5-992E-4378-BCC7-1114DF770486}" destId="{3D27FE8C-6BCC-46D7-B14E-4792FA9D2EC3}" srcOrd="9" destOrd="0" presId="urn:microsoft.com/office/officeart/2005/8/layout/orgChart1"/>
    <dgm:cxn modelId="{F32D9781-1559-4D7F-9986-701D5057536A}" type="presParOf" srcId="{3D27FE8C-6BCC-46D7-B14E-4792FA9D2EC3}" destId="{9DDED82E-5E7D-4853-9672-EEF3728222DA}" srcOrd="0" destOrd="0" presId="urn:microsoft.com/office/officeart/2005/8/layout/orgChart1"/>
    <dgm:cxn modelId="{4EA38865-A770-4420-A8DA-0BEBAE21A24A}" type="presParOf" srcId="{9DDED82E-5E7D-4853-9672-EEF3728222DA}" destId="{803E64B3-CDDE-4FF8-8D79-CFA1B4F00DEC}" srcOrd="0" destOrd="0" presId="urn:microsoft.com/office/officeart/2005/8/layout/orgChart1"/>
    <dgm:cxn modelId="{260B2B46-0B1C-4760-9BED-15992FD180E8}" type="presParOf" srcId="{9DDED82E-5E7D-4853-9672-EEF3728222DA}" destId="{9ADDFD21-DCDA-4C10-9A93-8DB052E7D732}" srcOrd="1" destOrd="0" presId="urn:microsoft.com/office/officeart/2005/8/layout/orgChart1"/>
    <dgm:cxn modelId="{471634DE-73F9-45C5-9451-D69F89491DE1}" type="presParOf" srcId="{3D27FE8C-6BCC-46D7-B14E-4792FA9D2EC3}" destId="{6FF9E180-627E-4AA3-9D92-3C8D5026631E}" srcOrd="1" destOrd="0" presId="urn:microsoft.com/office/officeart/2005/8/layout/orgChart1"/>
    <dgm:cxn modelId="{32F8A48B-D75D-4205-9A4B-353579143D78}" type="presParOf" srcId="{3D27FE8C-6BCC-46D7-B14E-4792FA9D2EC3}" destId="{DC18E27C-583C-4B76-9B51-88E653FCAA0B}" srcOrd="2" destOrd="0" presId="urn:microsoft.com/office/officeart/2005/8/layout/orgChart1"/>
    <dgm:cxn modelId="{ED4183E6-4DA2-448E-BBC2-65E0874797E0}" type="presParOf" srcId="{B40392D5-992E-4378-BCC7-1114DF770486}" destId="{B8FB574D-4476-46D2-8A9D-DD4B0D886598}" srcOrd="10" destOrd="0" presId="urn:microsoft.com/office/officeart/2005/8/layout/orgChart1"/>
    <dgm:cxn modelId="{375DF61A-9504-442D-A46F-AEA2ECA76989}" type="presParOf" srcId="{B40392D5-992E-4378-BCC7-1114DF770486}" destId="{2F33480E-149B-4EA3-91B9-CD5959970B66}" srcOrd="11" destOrd="0" presId="urn:microsoft.com/office/officeart/2005/8/layout/orgChart1"/>
    <dgm:cxn modelId="{0695E3A8-47A2-4832-B055-20AAA915117D}" type="presParOf" srcId="{2F33480E-149B-4EA3-91B9-CD5959970B66}" destId="{5F6F379B-48BF-47A0-9E3E-DD47EDF953E2}" srcOrd="0" destOrd="0" presId="urn:microsoft.com/office/officeart/2005/8/layout/orgChart1"/>
    <dgm:cxn modelId="{DC02F128-C12B-45CE-886A-4DC54EE0C041}" type="presParOf" srcId="{5F6F379B-48BF-47A0-9E3E-DD47EDF953E2}" destId="{AF4E9E8A-A174-41F3-96CA-BE4023869E6A}" srcOrd="0" destOrd="0" presId="urn:microsoft.com/office/officeart/2005/8/layout/orgChart1"/>
    <dgm:cxn modelId="{754E8DE3-4A9E-4021-9571-149E268D9441}" type="presParOf" srcId="{5F6F379B-48BF-47A0-9E3E-DD47EDF953E2}" destId="{25A6C056-2AD4-4A7A-AB68-41BF4D073CA6}" srcOrd="1" destOrd="0" presId="urn:microsoft.com/office/officeart/2005/8/layout/orgChart1"/>
    <dgm:cxn modelId="{467A66BA-CA5B-41BB-8C7A-3EE881E9D232}" type="presParOf" srcId="{2F33480E-149B-4EA3-91B9-CD5959970B66}" destId="{0012BD2C-EF31-4D87-A6B0-85F13B6DE6AE}" srcOrd="1" destOrd="0" presId="urn:microsoft.com/office/officeart/2005/8/layout/orgChart1"/>
    <dgm:cxn modelId="{AAE8B490-0637-41D0-886B-680509069CC3}" type="presParOf" srcId="{2F33480E-149B-4EA3-91B9-CD5959970B66}" destId="{BD834419-5EFB-4C7A-81B2-41AA93EAC665}" srcOrd="2" destOrd="0" presId="urn:microsoft.com/office/officeart/2005/8/layout/orgChart1"/>
    <dgm:cxn modelId="{C37966CB-FBCF-4795-AB12-32FFAB59C9C1}" type="presParOf" srcId="{B40392D5-992E-4378-BCC7-1114DF770486}" destId="{CF383761-2D9E-4783-B9BE-9CFF40B276E3}" srcOrd="12" destOrd="0" presId="urn:microsoft.com/office/officeart/2005/8/layout/orgChart1"/>
    <dgm:cxn modelId="{72F3032F-E108-400A-98AC-7715F33ED38A}" type="presParOf" srcId="{B40392D5-992E-4378-BCC7-1114DF770486}" destId="{2A848539-7CD5-4590-B9DF-57F76A81E667}" srcOrd="13" destOrd="0" presId="urn:microsoft.com/office/officeart/2005/8/layout/orgChart1"/>
    <dgm:cxn modelId="{84C0FD6C-4FD3-40B5-B194-5E57BD932E3A}" type="presParOf" srcId="{2A848539-7CD5-4590-B9DF-57F76A81E667}" destId="{88546F69-2560-4FBD-A9B4-51F1035FA19C}" srcOrd="0" destOrd="0" presId="urn:microsoft.com/office/officeart/2005/8/layout/orgChart1"/>
    <dgm:cxn modelId="{DFD94F13-676B-41AE-928D-5D91A7A9A40B}" type="presParOf" srcId="{88546F69-2560-4FBD-A9B4-51F1035FA19C}" destId="{36C21141-2063-4597-8D4D-0CAA1CE432F9}" srcOrd="0" destOrd="0" presId="urn:microsoft.com/office/officeart/2005/8/layout/orgChart1"/>
    <dgm:cxn modelId="{AAA63BD2-E2C4-45F7-9BA0-2A08B4AABDBE}" type="presParOf" srcId="{88546F69-2560-4FBD-A9B4-51F1035FA19C}" destId="{C4D717E3-F7EB-4BD0-9FAE-2CCEA969E7DC}" srcOrd="1" destOrd="0" presId="urn:microsoft.com/office/officeart/2005/8/layout/orgChart1"/>
    <dgm:cxn modelId="{CB4E2C73-7D19-43AC-AAE1-3A82308E5C4C}" type="presParOf" srcId="{2A848539-7CD5-4590-B9DF-57F76A81E667}" destId="{7A43BDE2-66B1-4A2F-926E-B7280832D07B}" srcOrd="1" destOrd="0" presId="urn:microsoft.com/office/officeart/2005/8/layout/orgChart1"/>
    <dgm:cxn modelId="{B3CCBB3D-31D9-4EE0-8BF8-7121D7797522}" type="presParOf" srcId="{2A848539-7CD5-4590-B9DF-57F76A81E667}" destId="{46E8649F-5683-44EF-A4E8-5E3B1B6C0F69}" srcOrd="2" destOrd="0" presId="urn:microsoft.com/office/officeart/2005/8/layout/orgChart1"/>
    <dgm:cxn modelId="{5CCDFC59-C85D-4C00-B9E1-F2F8350A93A3}" type="presParOf" srcId="{B40392D5-992E-4378-BCC7-1114DF770486}" destId="{1716410F-357C-4EDF-9DB1-DB39A7FACDAC}" srcOrd="14" destOrd="0" presId="urn:microsoft.com/office/officeart/2005/8/layout/orgChart1"/>
    <dgm:cxn modelId="{6C3479EE-DBF6-4D21-A79D-E96EDD8C1CC9}" type="presParOf" srcId="{B40392D5-992E-4378-BCC7-1114DF770486}" destId="{F48C4899-9C4B-473A-8ABD-F73952AC2C7F}" srcOrd="15" destOrd="0" presId="urn:microsoft.com/office/officeart/2005/8/layout/orgChart1"/>
    <dgm:cxn modelId="{3D332DB4-E974-452A-88BE-161D60E85DDE}" type="presParOf" srcId="{F48C4899-9C4B-473A-8ABD-F73952AC2C7F}" destId="{1A9A3613-C71A-4199-BFC8-0C0651166D1C}" srcOrd="0" destOrd="0" presId="urn:microsoft.com/office/officeart/2005/8/layout/orgChart1"/>
    <dgm:cxn modelId="{29B7DEBE-0E94-4FAC-9906-705C08EAE2E1}" type="presParOf" srcId="{1A9A3613-C71A-4199-BFC8-0C0651166D1C}" destId="{5482322E-78B5-4779-B504-09320F50DEB5}" srcOrd="0" destOrd="0" presId="urn:microsoft.com/office/officeart/2005/8/layout/orgChart1"/>
    <dgm:cxn modelId="{3A1F76B9-9011-4E15-A1E4-860852D3E115}" type="presParOf" srcId="{1A9A3613-C71A-4199-BFC8-0C0651166D1C}" destId="{5F2DC083-BBBD-4FF0-9255-3EBE02CBEA6B}" srcOrd="1" destOrd="0" presId="urn:microsoft.com/office/officeart/2005/8/layout/orgChart1"/>
    <dgm:cxn modelId="{AB277CC4-2836-438C-B547-5E49BA58958B}" type="presParOf" srcId="{F48C4899-9C4B-473A-8ABD-F73952AC2C7F}" destId="{A5FFF931-5BFD-4240-A2F1-90803B692CA0}" srcOrd="1" destOrd="0" presId="urn:microsoft.com/office/officeart/2005/8/layout/orgChart1"/>
    <dgm:cxn modelId="{24C3AAE7-CCE3-4699-8647-FDA86725F1F7}" type="presParOf" srcId="{F48C4899-9C4B-473A-8ABD-F73952AC2C7F}" destId="{671C6900-A9C1-41A9-8D3F-7FE84AF37F72}" srcOrd="2" destOrd="0" presId="urn:microsoft.com/office/officeart/2005/8/layout/orgChart1"/>
    <dgm:cxn modelId="{9D96D6CB-979B-466F-BECE-0001B295EBAF}" type="presParOf" srcId="{B40392D5-992E-4378-BCC7-1114DF770486}" destId="{CC4AD794-BE6E-4315-8AD0-4CF2C01529E0}" srcOrd="16" destOrd="0" presId="urn:microsoft.com/office/officeart/2005/8/layout/orgChart1"/>
    <dgm:cxn modelId="{DE73CAB7-A9B0-4981-9013-E16B4CE534A3}" type="presParOf" srcId="{B40392D5-992E-4378-BCC7-1114DF770486}" destId="{AFE9A8DA-5448-4440-A82C-285E41096A76}" srcOrd="17" destOrd="0" presId="urn:microsoft.com/office/officeart/2005/8/layout/orgChart1"/>
    <dgm:cxn modelId="{E64E2610-7748-433A-9423-1980A1D7F9C3}" type="presParOf" srcId="{AFE9A8DA-5448-4440-A82C-285E41096A76}" destId="{46E9BEC0-6190-4D32-9226-D7CDA888825B}" srcOrd="0" destOrd="0" presId="urn:microsoft.com/office/officeart/2005/8/layout/orgChart1"/>
    <dgm:cxn modelId="{0D360517-DFAA-4B5A-8756-76DEABD01B98}" type="presParOf" srcId="{46E9BEC0-6190-4D32-9226-D7CDA888825B}" destId="{7F609BB9-9FFD-483F-8906-0C8CC33172E8}" srcOrd="0" destOrd="0" presId="urn:microsoft.com/office/officeart/2005/8/layout/orgChart1"/>
    <dgm:cxn modelId="{0676BBF4-2E0F-4EC8-84C0-F4C141AB3BEF}" type="presParOf" srcId="{46E9BEC0-6190-4D32-9226-D7CDA888825B}" destId="{F434D3FD-EA93-487C-B2AC-1148AACE32A3}" srcOrd="1" destOrd="0" presId="urn:microsoft.com/office/officeart/2005/8/layout/orgChart1"/>
    <dgm:cxn modelId="{11599E8A-E17E-4265-BFFD-3839D6E08CA2}" type="presParOf" srcId="{AFE9A8DA-5448-4440-A82C-285E41096A76}" destId="{AA0F8CD1-6977-43A5-A651-83EFF73EAAD2}" srcOrd="1" destOrd="0" presId="urn:microsoft.com/office/officeart/2005/8/layout/orgChart1"/>
    <dgm:cxn modelId="{252BA65B-D4DC-479F-82E6-47C54496B50C}" type="presParOf" srcId="{AFE9A8DA-5448-4440-A82C-285E41096A76}" destId="{F025A053-8F85-41B1-A079-CCB5904D7F78}" srcOrd="2" destOrd="0" presId="urn:microsoft.com/office/officeart/2005/8/layout/orgChart1"/>
    <dgm:cxn modelId="{9B403E81-279C-4586-82A9-D2E361A2E603}" type="presParOf" srcId="{6F5431A2-E3A3-4324-AB47-59C882006886}" destId="{14341E0E-BA16-48FE-8BA5-B40DE0F41975}"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Integrability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dgm:spPr/>
      <dgm:t>
        <a:bodyPr/>
        <a:lstStyle/>
        <a:p>
          <a:r>
            <a:rPr lang="en-US" dirty="0"/>
            <a:t>Limit Dependencies</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dgm:spPr/>
      <dgm:t>
        <a:bodyPr/>
        <a:lstStyle/>
        <a:p>
          <a:r>
            <a:rPr lang="en-US" dirty="0"/>
            <a:t>Adapt</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F32C8C75-0D53-4091-BE45-488970C9C752}">
      <dgm:prSet phldrT="[Text]"/>
      <dgm:spPr/>
      <dgm:t>
        <a:bodyPr/>
        <a:lstStyle/>
        <a:p>
          <a:r>
            <a:rPr lang="en-US" dirty="0"/>
            <a:t>Coordinate</a:t>
          </a:r>
        </a:p>
      </dgm:t>
    </dgm:pt>
    <dgm:pt modelId="{34F6C7FE-5755-49C1-944E-A575ECDDFE8A}" type="parTrans" cxnId="{D47FFB6F-CD94-4EAA-8F31-466E513E8C76}">
      <dgm:prSet/>
      <dgm:spPr/>
      <dgm:t>
        <a:bodyPr/>
        <a:lstStyle/>
        <a:p>
          <a:endParaRPr lang="en-US"/>
        </a:p>
      </dgm:t>
    </dgm:pt>
    <dgm:pt modelId="{01ADB7AF-53DC-40F2-92AC-FE2181E26793}" type="sibTrans" cxnId="{D47FFB6F-CD94-4EAA-8F31-466E513E8C76}">
      <dgm:prSet/>
      <dgm:spPr/>
      <dgm:t>
        <a:bodyPr/>
        <a:lstStyle/>
        <a:p>
          <a:endParaRPr lang="en-US"/>
        </a:p>
      </dgm:t>
    </dgm:pt>
    <dgm:pt modelId="{0296D42B-EEE7-447B-B65C-DD9D9940727E}">
      <dgm:prSet phldrT="[Text]"/>
      <dgm:spPr/>
      <dgm:t>
        <a:bodyPr/>
        <a:lstStyle/>
        <a:p>
          <a:r>
            <a:rPr lang="en-US" dirty="0"/>
            <a:t>Orchestrate</a:t>
          </a:r>
        </a:p>
      </dgm:t>
    </dgm:pt>
    <dgm:pt modelId="{D5264A21-8FA7-4398-BBBA-96F54A76BAD8}" type="parTrans" cxnId="{D41ACB4D-367D-477B-BFD6-845F2FCF4470}">
      <dgm:prSet/>
      <dgm:spPr/>
      <dgm:t>
        <a:bodyPr/>
        <a:lstStyle/>
        <a:p>
          <a:endParaRPr lang="en-US"/>
        </a:p>
      </dgm:t>
    </dgm:pt>
    <dgm:pt modelId="{69AEB26A-53C2-497A-B2B8-0BE8D27E4207}" type="sibTrans" cxnId="{D41ACB4D-367D-477B-BFD6-845F2FCF4470}">
      <dgm:prSet/>
      <dgm:spPr/>
      <dgm:t>
        <a:bodyPr/>
        <a:lstStyle/>
        <a:p>
          <a:endParaRPr lang="en-US"/>
        </a:p>
      </dgm:t>
    </dgm:pt>
    <dgm:pt modelId="{3261E8F4-5ED9-4941-8377-900C2BB52A7A}">
      <dgm:prSet phldrT="[Text]"/>
      <dgm:spPr/>
      <dgm:t>
        <a:bodyPr/>
        <a:lstStyle/>
        <a:p>
          <a:r>
            <a:rPr lang="en-US" dirty="0"/>
            <a:t>Manage Resources</a:t>
          </a:r>
        </a:p>
      </dgm:t>
    </dgm:pt>
    <dgm:pt modelId="{3232EFE0-882E-4333-B2D8-00EC83604E4F}" type="parTrans" cxnId="{427650A4-99A8-426A-BDA5-95CFC8EAD35A}">
      <dgm:prSet/>
      <dgm:spPr/>
      <dgm:t>
        <a:bodyPr/>
        <a:lstStyle/>
        <a:p>
          <a:endParaRPr lang="en-US"/>
        </a:p>
      </dgm:t>
    </dgm:pt>
    <dgm:pt modelId="{D8C20155-259B-483A-973D-0F58112348AE}" type="sibTrans" cxnId="{427650A4-99A8-426A-BDA5-95CFC8EAD35A}">
      <dgm:prSet/>
      <dgm:spPr/>
      <dgm:t>
        <a:bodyPr/>
        <a:lstStyle/>
        <a:p>
          <a:endParaRPr lang="en-US"/>
        </a:p>
      </dgm:t>
    </dgm:pt>
    <dgm:pt modelId="{9E52D1E2-4355-4D15-9B9E-BC73F9AEA09B}">
      <dgm:prSet phldrT="[Text]"/>
      <dgm:spPr/>
      <dgm:t>
        <a:bodyPr/>
        <a:lstStyle/>
        <a:p>
          <a:r>
            <a:rPr lang="en-US" dirty="0"/>
            <a:t>Discover</a:t>
          </a:r>
        </a:p>
      </dgm:t>
    </dgm:pt>
    <dgm:pt modelId="{DA5D8F49-F2B5-4CB8-8EC3-D516380CD818}" type="parTrans" cxnId="{B798BBCF-B417-4FD0-8A50-CF997817694F}">
      <dgm:prSet/>
      <dgm:spPr/>
      <dgm:t>
        <a:bodyPr/>
        <a:lstStyle/>
        <a:p>
          <a:endParaRPr lang="en-US"/>
        </a:p>
      </dgm:t>
    </dgm:pt>
    <dgm:pt modelId="{DDB80CF3-1CFB-4F5F-A2DA-3B7FF05EF511}" type="sibTrans" cxnId="{B798BBCF-B417-4FD0-8A50-CF997817694F}">
      <dgm:prSet/>
      <dgm:spPr/>
      <dgm:t>
        <a:bodyPr/>
        <a:lstStyle/>
        <a:p>
          <a:endParaRPr lang="en-US"/>
        </a:p>
      </dgm:t>
    </dgm:pt>
    <dgm:pt modelId="{B87F4B98-2FCA-4938-9278-E056977FD251}">
      <dgm:prSet phldrT="[Text]"/>
      <dgm:spPr/>
      <dgm:t>
        <a:bodyPr/>
        <a:lstStyle/>
        <a:p>
          <a:r>
            <a:rPr lang="en-US" dirty="0"/>
            <a:t>Tailor Interface</a:t>
          </a:r>
        </a:p>
      </dgm:t>
    </dgm:pt>
    <dgm:pt modelId="{645A3751-BDF5-4FD3-A28B-793F2DE6B7C1}" type="parTrans" cxnId="{5BD0EB12-A227-4D77-B473-799A0136E7BE}">
      <dgm:prSet/>
      <dgm:spPr/>
      <dgm:t>
        <a:bodyPr/>
        <a:lstStyle/>
        <a:p>
          <a:endParaRPr lang="en-US"/>
        </a:p>
      </dgm:t>
    </dgm:pt>
    <dgm:pt modelId="{C4F5E35C-B11F-4942-8875-E0132A0D5532}" type="sibTrans" cxnId="{5BD0EB12-A227-4D77-B473-799A0136E7BE}">
      <dgm:prSet/>
      <dgm:spPr/>
      <dgm:t>
        <a:bodyPr/>
        <a:lstStyle/>
        <a:p>
          <a:endParaRPr lang="en-US"/>
        </a:p>
      </dgm:t>
    </dgm:pt>
    <dgm:pt modelId="{DC070374-0218-477C-BFFB-7BA2C2165F36}">
      <dgm:prSet phldrT="[Text]"/>
      <dgm:spPr/>
      <dgm:t>
        <a:bodyPr/>
        <a:lstStyle/>
        <a:p>
          <a:r>
            <a:rPr lang="en-US" dirty="0"/>
            <a:t>Configure Behavior</a:t>
          </a:r>
        </a:p>
      </dgm:t>
    </dgm:pt>
    <dgm:pt modelId="{3BB5968C-7DE5-44DE-944F-9291E0FDE1E5}" type="parTrans" cxnId="{222751C3-9391-4E5F-BEDF-619E74FDF4E9}">
      <dgm:prSet/>
      <dgm:spPr/>
      <dgm:t>
        <a:bodyPr/>
        <a:lstStyle/>
        <a:p>
          <a:endParaRPr lang="en-US"/>
        </a:p>
      </dgm:t>
    </dgm:pt>
    <dgm:pt modelId="{19D54EF9-3DAF-4187-9BBE-01E3DB1BB0A7}" type="sibTrans" cxnId="{222751C3-9391-4E5F-BEDF-619E74FDF4E9}">
      <dgm:prSet/>
      <dgm:spPr/>
      <dgm:t>
        <a:bodyPr/>
        <a:lstStyle/>
        <a:p>
          <a:endParaRPr lang="en-US"/>
        </a:p>
      </dgm:t>
    </dgm:pt>
    <dgm:pt modelId="{6AC67ADB-6D4C-4702-ACE7-2A44EAA82D46}">
      <dgm:prSet phldrT="[Text]"/>
      <dgm:spPr/>
      <dgm:t>
        <a:bodyPr/>
        <a:lstStyle/>
        <a:p>
          <a:r>
            <a:rPr lang="en-US" dirty="0"/>
            <a:t>Encapsulate</a:t>
          </a:r>
        </a:p>
      </dgm:t>
    </dgm:pt>
    <dgm:pt modelId="{2811DF9D-F130-4587-AC78-9FF026923BCB}" type="parTrans" cxnId="{348B571D-3A66-4713-B577-C02CCAE9018A}">
      <dgm:prSet/>
      <dgm:spPr/>
      <dgm:t>
        <a:bodyPr/>
        <a:lstStyle/>
        <a:p>
          <a:endParaRPr lang="en-US"/>
        </a:p>
      </dgm:t>
    </dgm:pt>
    <dgm:pt modelId="{4F7CDFCB-B923-4E3B-88ED-0593920C17B8}" type="sibTrans" cxnId="{348B571D-3A66-4713-B577-C02CCAE9018A}">
      <dgm:prSet/>
      <dgm:spPr/>
      <dgm:t>
        <a:bodyPr/>
        <a:lstStyle/>
        <a:p>
          <a:endParaRPr lang="en-US"/>
        </a:p>
      </dgm:t>
    </dgm:pt>
    <dgm:pt modelId="{A5B6C4A8-9D14-49CA-B175-C6BA05037321}">
      <dgm:prSet phldrT="[Text]"/>
      <dgm:spPr/>
      <dgm:t>
        <a:bodyPr/>
        <a:lstStyle/>
        <a:p>
          <a:r>
            <a:rPr lang="en-US" dirty="0"/>
            <a:t>Use an Intermediary</a:t>
          </a:r>
        </a:p>
      </dgm:t>
    </dgm:pt>
    <dgm:pt modelId="{83AE4C72-768F-4EE3-99F1-80DC293E2858}" type="parTrans" cxnId="{703E5F0D-CA8E-42C0-9A03-8628FEA3D297}">
      <dgm:prSet/>
      <dgm:spPr/>
      <dgm:t>
        <a:bodyPr/>
        <a:lstStyle/>
        <a:p>
          <a:endParaRPr lang="en-US"/>
        </a:p>
      </dgm:t>
    </dgm:pt>
    <dgm:pt modelId="{E8CFA20B-F414-417B-9F22-7B55FD52B7C0}" type="sibTrans" cxnId="{703E5F0D-CA8E-42C0-9A03-8628FEA3D297}">
      <dgm:prSet/>
      <dgm:spPr/>
      <dgm:t>
        <a:bodyPr/>
        <a:lstStyle/>
        <a:p>
          <a:endParaRPr lang="en-US"/>
        </a:p>
      </dgm:t>
    </dgm:pt>
    <dgm:pt modelId="{BF16C39F-5B68-418F-9C10-75E68505C6C6}">
      <dgm:prSet phldrT="[Text]"/>
      <dgm:spPr/>
      <dgm:t>
        <a:bodyPr/>
        <a:lstStyle/>
        <a:p>
          <a:r>
            <a:rPr lang="en-US" dirty="0"/>
            <a:t>Restrict Communication Paths</a:t>
          </a:r>
        </a:p>
      </dgm:t>
    </dgm:pt>
    <dgm:pt modelId="{95D6D821-698B-4303-8967-495519BED83A}" type="parTrans" cxnId="{0CFEFD10-06DE-48C0-8032-39A85E4F4D08}">
      <dgm:prSet/>
      <dgm:spPr/>
      <dgm:t>
        <a:bodyPr/>
        <a:lstStyle/>
        <a:p>
          <a:endParaRPr lang="en-US"/>
        </a:p>
      </dgm:t>
    </dgm:pt>
    <dgm:pt modelId="{020BDFB2-5421-4EFF-8204-830F4B68BAF5}" type="sibTrans" cxnId="{0CFEFD10-06DE-48C0-8032-39A85E4F4D08}">
      <dgm:prSet/>
      <dgm:spPr/>
      <dgm:t>
        <a:bodyPr/>
        <a:lstStyle/>
        <a:p>
          <a:endParaRPr lang="en-US"/>
        </a:p>
      </dgm:t>
    </dgm:pt>
    <dgm:pt modelId="{F0932E0B-7E58-46DD-ACF5-CE50A3DA94FD}">
      <dgm:prSet phldrT="[Text]"/>
      <dgm:spPr/>
      <dgm:t>
        <a:bodyPr/>
        <a:lstStyle/>
        <a:p>
          <a:r>
            <a:rPr lang="en-US" dirty="0"/>
            <a:t>Adhere to Standards</a:t>
          </a:r>
        </a:p>
      </dgm:t>
    </dgm:pt>
    <dgm:pt modelId="{B816F4D4-ADB2-43A5-94D8-632692FB6E7E}" type="parTrans" cxnId="{E6C74751-81CD-4633-9CF3-A51EA1CE9E2B}">
      <dgm:prSet/>
      <dgm:spPr/>
      <dgm:t>
        <a:bodyPr/>
        <a:lstStyle/>
        <a:p>
          <a:endParaRPr lang="en-US"/>
        </a:p>
      </dgm:t>
    </dgm:pt>
    <dgm:pt modelId="{D076A0E6-3262-472C-9EDA-E95BCB147556}" type="sibTrans" cxnId="{E6C74751-81CD-4633-9CF3-A51EA1CE9E2B}">
      <dgm:prSet/>
      <dgm:spPr/>
      <dgm:t>
        <a:bodyPr/>
        <a:lstStyle/>
        <a:p>
          <a:endParaRPr lang="en-US"/>
        </a:p>
      </dgm:t>
    </dgm:pt>
    <dgm:pt modelId="{F27C916D-3D31-4476-AD70-B42A054B874B}">
      <dgm:prSet phldrT="[Text]"/>
      <dgm:spPr/>
      <dgm:t>
        <a:bodyPr/>
        <a:lstStyle/>
        <a:p>
          <a:r>
            <a:rPr lang="en-US" dirty="0"/>
            <a:t>Abstract Common Services</a:t>
          </a:r>
        </a:p>
      </dgm:t>
    </dgm:pt>
    <dgm:pt modelId="{5E42EDAE-09C1-4E2F-B767-E8FBB9E4EF52}" type="parTrans" cxnId="{76506B6C-BC62-48BA-A7AA-7DEFF4292D8C}">
      <dgm:prSet/>
      <dgm:spPr/>
      <dgm:t>
        <a:bodyPr/>
        <a:lstStyle/>
        <a:p>
          <a:endParaRPr lang="en-US"/>
        </a:p>
      </dgm:t>
    </dgm:pt>
    <dgm:pt modelId="{7CB69CED-63B2-498C-AFC9-086781A6A284}" type="sibTrans" cxnId="{76506B6C-BC62-48BA-A7AA-7DEFF4292D8C}">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3"/>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3">
        <dgm:presLayoutVars>
          <dgm:chPref val="3"/>
        </dgm:presLayoutVars>
      </dgm:prSet>
      <dgm:spPr/>
    </dgm:pt>
    <dgm:pt modelId="{EE4499E8-10A2-4D6B-8C8E-23AC644891D4}" type="pres">
      <dgm:prSet presAssocID="{E0C37CB0-2069-4CF0-95FC-2BD9EF77D0C4}" presName="rootConnector" presStyleLbl="node2" presStyleIdx="0" presStyleCnt="3"/>
      <dgm:spPr/>
    </dgm:pt>
    <dgm:pt modelId="{BC4F0304-DE0A-4AD6-AF83-E1566C0023F2}" type="pres">
      <dgm:prSet presAssocID="{E0C37CB0-2069-4CF0-95FC-2BD9EF77D0C4}" presName="hierChild4" presStyleCnt="0"/>
      <dgm:spPr/>
    </dgm:pt>
    <dgm:pt modelId="{827FF7B9-2E49-4ECB-9C79-B3234ECBB9AB}" type="pres">
      <dgm:prSet presAssocID="{2811DF9D-F130-4587-AC78-9FF026923BCB}" presName="Name37" presStyleLbl="parChTrans1D3" presStyleIdx="0" presStyleCnt="10"/>
      <dgm:spPr/>
    </dgm:pt>
    <dgm:pt modelId="{248B432F-729B-4832-8F31-08DFDCD298EC}" type="pres">
      <dgm:prSet presAssocID="{6AC67ADB-6D4C-4702-ACE7-2A44EAA82D46}" presName="hierRoot2" presStyleCnt="0">
        <dgm:presLayoutVars>
          <dgm:hierBranch val="init"/>
        </dgm:presLayoutVars>
      </dgm:prSet>
      <dgm:spPr/>
    </dgm:pt>
    <dgm:pt modelId="{5C19C14F-C8DA-4ECA-BDD4-9278A9BA3BE4}" type="pres">
      <dgm:prSet presAssocID="{6AC67ADB-6D4C-4702-ACE7-2A44EAA82D46}" presName="rootComposite" presStyleCnt="0"/>
      <dgm:spPr/>
    </dgm:pt>
    <dgm:pt modelId="{DD14A994-FDDF-4237-8E7A-F256410EEE26}" type="pres">
      <dgm:prSet presAssocID="{6AC67ADB-6D4C-4702-ACE7-2A44EAA82D46}" presName="rootText" presStyleLbl="node3" presStyleIdx="0" presStyleCnt="10">
        <dgm:presLayoutVars>
          <dgm:chPref val="3"/>
        </dgm:presLayoutVars>
      </dgm:prSet>
      <dgm:spPr/>
    </dgm:pt>
    <dgm:pt modelId="{69295772-7E4E-4881-B191-2D14A1D04BFD}" type="pres">
      <dgm:prSet presAssocID="{6AC67ADB-6D4C-4702-ACE7-2A44EAA82D46}" presName="rootConnector" presStyleLbl="node3" presStyleIdx="0" presStyleCnt="10"/>
      <dgm:spPr/>
    </dgm:pt>
    <dgm:pt modelId="{FA7E2320-F57F-4150-A4FE-35C6C8A3B8CB}" type="pres">
      <dgm:prSet presAssocID="{6AC67ADB-6D4C-4702-ACE7-2A44EAA82D46}" presName="hierChild4" presStyleCnt="0"/>
      <dgm:spPr/>
    </dgm:pt>
    <dgm:pt modelId="{2362A6BE-AEF3-4B15-944D-CEB488EA7293}" type="pres">
      <dgm:prSet presAssocID="{6AC67ADB-6D4C-4702-ACE7-2A44EAA82D46}" presName="hierChild5" presStyleCnt="0"/>
      <dgm:spPr/>
    </dgm:pt>
    <dgm:pt modelId="{86AD3BF6-D6D5-45A4-B163-972BC5D9CDC6}" type="pres">
      <dgm:prSet presAssocID="{83AE4C72-768F-4EE3-99F1-80DC293E2858}" presName="Name37" presStyleLbl="parChTrans1D3" presStyleIdx="1" presStyleCnt="10"/>
      <dgm:spPr/>
    </dgm:pt>
    <dgm:pt modelId="{2D17EDD3-58E2-46CA-919A-AD192915CAF8}" type="pres">
      <dgm:prSet presAssocID="{A5B6C4A8-9D14-49CA-B175-C6BA05037321}" presName="hierRoot2" presStyleCnt="0">
        <dgm:presLayoutVars>
          <dgm:hierBranch val="init"/>
        </dgm:presLayoutVars>
      </dgm:prSet>
      <dgm:spPr/>
    </dgm:pt>
    <dgm:pt modelId="{67C9C703-8672-4B0B-BCA9-F59BF0EE600F}" type="pres">
      <dgm:prSet presAssocID="{A5B6C4A8-9D14-49CA-B175-C6BA05037321}" presName="rootComposite" presStyleCnt="0"/>
      <dgm:spPr/>
    </dgm:pt>
    <dgm:pt modelId="{6DF7F209-CBB3-4977-8349-328FE00DE58B}" type="pres">
      <dgm:prSet presAssocID="{A5B6C4A8-9D14-49CA-B175-C6BA05037321}" presName="rootText" presStyleLbl="node3" presStyleIdx="1" presStyleCnt="10">
        <dgm:presLayoutVars>
          <dgm:chPref val="3"/>
        </dgm:presLayoutVars>
      </dgm:prSet>
      <dgm:spPr/>
    </dgm:pt>
    <dgm:pt modelId="{3A593F37-A690-4683-81E7-7F7959CDEDE3}" type="pres">
      <dgm:prSet presAssocID="{A5B6C4A8-9D14-49CA-B175-C6BA05037321}" presName="rootConnector" presStyleLbl="node3" presStyleIdx="1" presStyleCnt="10"/>
      <dgm:spPr/>
    </dgm:pt>
    <dgm:pt modelId="{9A9E134D-C8E8-457D-818B-D5A3B96C2A3E}" type="pres">
      <dgm:prSet presAssocID="{A5B6C4A8-9D14-49CA-B175-C6BA05037321}" presName="hierChild4" presStyleCnt="0"/>
      <dgm:spPr/>
    </dgm:pt>
    <dgm:pt modelId="{2F9A5A2A-038D-45B3-ADCA-FFD4B54297DA}" type="pres">
      <dgm:prSet presAssocID="{A5B6C4A8-9D14-49CA-B175-C6BA05037321}" presName="hierChild5" presStyleCnt="0"/>
      <dgm:spPr/>
    </dgm:pt>
    <dgm:pt modelId="{09ADBE14-2A2D-4053-8267-952A942F92F3}" type="pres">
      <dgm:prSet presAssocID="{95D6D821-698B-4303-8967-495519BED83A}" presName="Name37" presStyleLbl="parChTrans1D3" presStyleIdx="2" presStyleCnt="10"/>
      <dgm:spPr/>
    </dgm:pt>
    <dgm:pt modelId="{7B13DB74-3CEA-4A42-952A-206118DB4A4E}" type="pres">
      <dgm:prSet presAssocID="{BF16C39F-5B68-418F-9C10-75E68505C6C6}" presName="hierRoot2" presStyleCnt="0">
        <dgm:presLayoutVars>
          <dgm:hierBranch val="init"/>
        </dgm:presLayoutVars>
      </dgm:prSet>
      <dgm:spPr/>
    </dgm:pt>
    <dgm:pt modelId="{93C85923-39B9-4B94-AF06-0B7AA058A2D1}" type="pres">
      <dgm:prSet presAssocID="{BF16C39F-5B68-418F-9C10-75E68505C6C6}" presName="rootComposite" presStyleCnt="0"/>
      <dgm:spPr/>
    </dgm:pt>
    <dgm:pt modelId="{0133EBFD-8177-43D9-ABB7-0DD04395A5BA}" type="pres">
      <dgm:prSet presAssocID="{BF16C39F-5B68-418F-9C10-75E68505C6C6}" presName="rootText" presStyleLbl="node3" presStyleIdx="2" presStyleCnt="10">
        <dgm:presLayoutVars>
          <dgm:chPref val="3"/>
        </dgm:presLayoutVars>
      </dgm:prSet>
      <dgm:spPr/>
    </dgm:pt>
    <dgm:pt modelId="{33030E4C-9DEE-4495-BB3C-6705747EEE9B}" type="pres">
      <dgm:prSet presAssocID="{BF16C39F-5B68-418F-9C10-75E68505C6C6}" presName="rootConnector" presStyleLbl="node3" presStyleIdx="2" presStyleCnt="10"/>
      <dgm:spPr/>
    </dgm:pt>
    <dgm:pt modelId="{AC4FC0AB-0CBF-47CB-9C52-ABA1C43BFDCF}" type="pres">
      <dgm:prSet presAssocID="{BF16C39F-5B68-418F-9C10-75E68505C6C6}" presName="hierChild4" presStyleCnt="0"/>
      <dgm:spPr/>
    </dgm:pt>
    <dgm:pt modelId="{839EEC8D-3C40-4BF7-A63B-FA3DA7B38DE5}" type="pres">
      <dgm:prSet presAssocID="{BF16C39F-5B68-418F-9C10-75E68505C6C6}" presName="hierChild5" presStyleCnt="0"/>
      <dgm:spPr/>
    </dgm:pt>
    <dgm:pt modelId="{E09F5AE2-874E-4FE7-B2E9-B8B94CB95CBF}" type="pres">
      <dgm:prSet presAssocID="{B816F4D4-ADB2-43A5-94D8-632692FB6E7E}" presName="Name37" presStyleLbl="parChTrans1D3" presStyleIdx="3" presStyleCnt="10"/>
      <dgm:spPr/>
    </dgm:pt>
    <dgm:pt modelId="{F073D970-8D2B-4282-98D7-5605D0DE0838}" type="pres">
      <dgm:prSet presAssocID="{F0932E0B-7E58-46DD-ACF5-CE50A3DA94FD}" presName="hierRoot2" presStyleCnt="0">
        <dgm:presLayoutVars>
          <dgm:hierBranch val="init"/>
        </dgm:presLayoutVars>
      </dgm:prSet>
      <dgm:spPr/>
    </dgm:pt>
    <dgm:pt modelId="{6496E744-EB8D-4BD6-B7F5-603F149C56C4}" type="pres">
      <dgm:prSet presAssocID="{F0932E0B-7E58-46DD-ACF5-CE50A3DA94FD}" presName="rootComposite" presStyleCnt="0"/>
      <dgm:spPr/>
    </dgm:pt>
    <dgm:pt modelId="{E94DB9C5-0FAC-4411-9810-6F656DAAA6BC}" type="pres">
      <dgm:prSet presAssocID="{F0932E0B-7E58-46DD-ACF5-CE50A3DA94FD}" presName="rootText" presStyleLbl="node3" presStyleIdx="3" presStyleCnt="10">
        <dgm:presLayoutVars>
          <dgm:chPref val="3"/>
        </dgm:presLayoutVars>
      </dgm:prSet>
      <dgm:spPr/>
    </dgm:pt>
    <dgm:pt modelId="{32D50C35-BEBE-4F34-A749-A078EE0B92AF}" type="pres">
      <dgm:prSet presAssocID="{F0932E0B-7E58-46DD-ACF5-CE50A3DA94FD}" presName="rootConnector" presStyleLbl="node3" presStyleIdx="3" presStyleCnt="10"/>
      <dgm:spPr/>
    </dgm:pt>
    <dgm:pt modelId="{81259C78-3FA7-49C4-AB31-4A3FFFEC90DF}" type="pres">
      <dgm:prSet presAssocID="{F0932E0B-7E58-46DD-ACF5-CE50A3DA94FD}" presName="hierChild4" presStyleCnt="0"/>
      <dgm:spPr/>
    </dgm:pt>
    <dgm:pt modelId="{07FD781D-A6BC-400E-946F-97FB42A45B94}" type="pres">
      <dgm:prSet presAssocID="{F0932E0B-7E58-46DD-ACF5-CE50A3DA94FD}" presName="hierChild5" presStyleCnt="0"/>
      <dgm:spPr/>
    </dgm:pt>
    <dgm:pt modelId="{B2620D9F-3616-4ECE-8F82-64973E0A00D4}" type="pres">
      <dgm:prSet presAssocID="{5E42EDAE-09C1-4E2F-B767-E8FBB9E4EF52}" presName="Name37" presStyleLbl="parChTrans1D3" presStyleIdx="4" presStyleCnt="10"/>
      <dgm:spPr/>
    </dgm:pt>
    <dgm:pt modelId="{CE34079D-B56D-4FF4-A0E0-F86B9D2B57D1}" type="pres">
      <dgm:prSet presAssocID="{F27C916D-3D31-4476-AD70-B42A054B874B}" presName="hierRoot2" presStyleCnt="0">
        <dgm:presLayoutVars>
          <dgm:hierBranch val="init"/>
        </dgm:presLayoutVars>
      </dgm:prSet>
      <dgm:spPr/>
    </dgm:pt>
    <dgm:pt modelId="{F6D1CFB1-B3C7-4252-8CAC-D62AAA99F5CA}" type="pres">
      <dgm:prSet presAssocID="{F27C916D-3D31-4476-AD70-B42A054B874B}" presName="rootComposite" presStyleCnt="0"/>
      <dgm:spPr/>
    </dgm:pt>
    <dgm:pt modelId="{B327D029-1D5C-45E7-8A1C-14639D3D2924}" type="pres">
      <dgm:prSet presAssocID="{F27C916D-3D31-4476-AD70-B42A054B874B}" presName="rootText" presStyleLbl="node3" presStyleIdx="4" presStyleCnt="10">
        <dgm:presLayoutVars>
          <dgm:chPref val="3"/>
        </dgm:presLayoutVars>
      </dgm:prSet>
      <dgm:spPr/>
    </dgm:pt>
    <dgm:pt modelId="{A77AE786-49CF-47EF-B2C6-CAD16E05921E}" type="pres">
      <dgm:prSet presAssocID="{F27C916D-3D31-4476-AD70-B42A054B874B}" presName="rootConnector" presStyleLbl="node3" presStyleIdx="4" presStyleCnt="10"/>
      <dgm:spPr/>
    </dgm:pt>
    <dgm:pt modelId="{47C657C3-92E3-47AF-80E9-884432B0B94D}" type="pres">
      <dgm:prSet presAssocID="{F27C916D-3D31-4476-AD70-B42A054B874B}" presName="hierChild4" presStyleCnt="0"/>
      <dgm:spPr/>
    </dgm:pt>
    <dgm:pt modelId="{0699C976-B2D1-48DA-AC93-CEB28C16C36C}" type="pres">
      <dgm:prSet presAssocID="{F27C916D-3D31-4476-AD70-B42A054B874B}" presName="hierChild5" presStyleCnt="0"/>
      <dgm:spPr/>
    </dgm:pt>
    <dgm:pt modelId="{3B2A2660-8082-48FF-9029-130536ABD9CE}" type="pres">
      <dgm:prSet presAssocID="{E0C37CB0-2069-4CF0-95FC-2BD9EF77D0C4}" presName="hierChild5" presStyleCnt="0"/>
      <dgm:spPr/>
    </dgm:pt>
    <dgm:pt modelId="{78B953E7-C956-4761-851F-F4C38621F174}" type="pres">
      <dgm:prSet presAssocID="{6F13BEBB-C4B7-40D4-91C7-D836BFD02AB7}" presName="Name37" presStyleLbl="parChTrans1D2" presStyleIdx="1" presStyleCnt="3"/>
      <dgm:spPr/>
    </dgm:pt>
    <dgm:pt modelId="{31129D23-E909-4B96-BD6B-9E6FF6FD0CBF}" type="pres">
      <dgm:prSet presAssocID="{3AFC7CA7-B979-4CAF-B1AB-545D92BD7785}" presName="hierRoot2" presStyleCnt="0">
        <dgm:presLayoutVars>
          <dgm:hierBranch val="init"/>
        </dgm:presLayoutVars>
      </dgm:prSet>
      <dgm:spPr/>
    </dgm:pt>
    <dgm:pt modelId="{241839F6-8243-4D4C-B9D9-0716CAB9A100}" type="pres">
      <dgm:prSet presAssocID="{3AFC7CA7-B979-4CAF-B1AB-545D92BD7785}" presName="rootComposite" presStyleCnt="0"/>
      <dgm:spPr/>
    </dgm:pt>
    <dgm:pt modelId="{9F2662A6-EAA1-4B92-B910-97A5EDEC0718}" type="pres">
      <dgm:prSet presAssocID="{3AFC7CA7-B979-4CAF-B1AB-545D92BD7785}" presName="rootText" presStyleLbl="node2" presStyleIdx="1" presStyleCnt="3">
        <dgm:presLayoutVars>
          <dgm:chPref val="3"/>
        </dgm:presLayoutVars>
      </dgm:prSet>
      <dgm:spPr/>
    </dgm:pt>
    <dgm:pt modelId="{1A26734E-6717-4616-B6AA-5F25491A205D}" type="pres">
      <dgm:prSet presAssocID="{3AFC7CA7-B979-4CAF-B1AB-545D92BD7785}" presName="rootConnector" presStyleLbl="node2" presStyleIdx="1" presStyleCnt="3"/>
      <dgm:spPr/>
    </dgm:pt>
    <dgm:pt modelId="{521EF026-A52E-4912-8DD6-9C33F7A876E5}" type="pres">
      <dgm:prSet presAssocID="{3AFC7CA7-B979-4CAF-B1AB-545D92BD7785}" presName="hierChild4" presStyleCnt="0"/>
      <dgm:spPr/>
    </dgm:pt>
    <dgm:pt modelId="{2739CEAC-CF99-4312-B712-9A3DEA5D0C79}" type="pres">
      <dgm:prSet presAssocID="{DA5D8F49-F2B5-4CB8-8EC3-D516380CD818}" presName="Name37" presStyleLbl="parChTrans1D3" presStyleIdx="5" presStyleCnt="10"/>
      <dgm:spPr/>
    </dgm:pt>
    <dgm:pt modelId="{8EFB8DCF-7D5C-42DF-882E-0D925B5509C4}" type="pres">
      <dgm:prSet presAssocID="{9E52D1E2-4355-4D15-9B9E-BC73F9AEA09B}" presName="hierRoot2" presStyleCnt="0">
        <dgm:presLayoutVars>
          <dgm:hierBranch val="init"/>
        </dgm:presLayoutVars>
      </dgm:prSet>
      <dgm:spPr/>
    </dgm:pt>
    <dgm:pt modelId="{58B39E0D-43F8-4D53-99CC-FBB65775564E}" type="pres">
      <dgm:prSet presAssocID="{9E52D1E2-4355-4D15-9B9E-BC73F9AEA09B}" presName="rootComposite" presStyleCnt="0"/>
      <dgm:spPr/>
    </dgm:pt>
    <dgm:pt modelId="{D3044214-A8B0-4D87-B27D-39305ACD92BD}" type="pres">
      <dgm:prSet presAssocID="{9E52D1E2-4355-4D15-9B9E-BC73F9AEA09B}" presName="rootText" presStyleLbl="node3" presStyleIdx="5" presStyleCnt="10">
        <dgm:presLayoutVars>
          <dgm:chPref val="3"/>
        </dgm:presLayoutVars>
      </dgm:prSet>
      <dgm:spPr/>
    </dgm:pt>
    <dgm:pt modelId="{C95EB80A-A358-4A4E-952F-10013E1F42DD}" type="pres">
      <dgm:prSet presAssocID="{9E52D1E2-4355-4D15-9B9E-BC73F9AEA09B}" presName="rootConnector" presStyleLbl="node3" presStyleIdx="5" presStyleCnt="10"/>
      <dgm:spPr/>
    </dgm:pt>
    <dgm:pt modelId="{0893C06D-36B4-4DBC-AAA7-29F63F4273F9}" type="pres">
      <dgm:prSet presAssocID="{9E52D1E2-4355-4D15-9B9E-BC73F9AEA09B}" presName="hierChild4" presStyleCnt="0"/>
      <dgm:spPr/>
    </dgm:pt>
    <dgm:pt modelId="{4914BE3D-0152-4DCD-964E-39EC7DD6C92F}" type="pres">
      <dgm:prSet presAssocID="{9E52D1E2-4355-4D15-9B9E-BC73F9AEA09B}" presName="hierChild5" presStyleCnt="0"/>
      <dgm:spPr/>
    </dgm:pt>
    <dgm:pt modelId="{B6E14359-A1B0-4A03-9175-1ED614062E83}" type="pres">
      <dgm:prSet presAssocID="{645A3751-BDF5-4FD3-A28B-793F2DE6B7C1}" presName="Name37" presStyleLbl="parChTrans1D3" presStyleIdx="6" presStyleCnt="10"/>
      <dgm:spPr/>
    </dgm:pt>
    <dgm:pt modelId="{DDBDB064-5C69-444F-BCB8-84DB1E4291C0}" type="pres">
      <dgm:prSet presAssocID="{B87F4B98-2FCA-4938-9278-E056977FD251}" presName="hierRoot2" presStyleCnt="0">
        <dgm:presLayoutVars>
          <dgm:hierBranch val="init"/>
        </dgm:presLayoutVars>
      </dgm:prSet>
      <dgm:spPr/>
    </dgm:pt>
    <dgm:pt modelId="{7FD5CD9F-E493-4A43-92C6-5583E429B46B}" type="pres">
      <dgm:prSet presAssocID="{B87F4B98-2FCA-4938-9278-E056977FD251}" presName="rootComposite" presStyleCnt="0"/>
      <dgm:spPr/>
    </dgm:pt>
    <dgm:pt modelId="{218817B3-E5CC-4304-81FF-0E7F536F8348}" type="pres">
      <dgm:prSet presAssocID="{B87F4B98-2FCA-4938-9278-E056977FD251}" presName="rootText" presStyleLbl="node3" presStyleIdx="6" presStyleCnt="10">
        <dgm:presLayoutVars>
          <dgm:chPref val="3"/>
        </dgm:presLayoutVars>
      </dgm:prSet>
      <dgm:spPr/>
    </dgm:pt>
    <dgm:pt modelId="{DB7635F4-73C0-4DA6-A7A1-CFFED2852BFB}" type="pres">
      <dgm:prSet presAssocID="{B87F4B98-2FCA-4938-9278-E056977FD251}" presName="rootConnector" presStyleLbl="node3" presStyleIdx="6" presStyleCnt="10"/>
      <dgm:spPr/>
    </dgm:pt>
    <dgm:pt modelId="{58DFFA33-467D-4943-A6DB-A6F3987C8C12}" type="pres">
      <dgm:prSet presAssocID="{B87F4B98-2FCA-4938-9278-E056977FD251}" presName="hierChild4" presStyleCnt="0"/>
      <dgm:spPr/>
    </dgm:pt>
    <dgm:pt modelId="{BEEA7C7A-56F5-4BAF-974B-34622944184D}" type="pres">
      <dgm:prSet presAssocID="{B87F4B98-2FCA-4938-9278-E056977FD251}" presName="hierChild5" presStyleCnt="0"/>
      <dgm:spPr/>
    </dgm:pt>
    <dgm:pt modelId="{E337AA4B-F590-4CA9-9A93-D28BB7FEBF73}" type="pres">
      <dgm:prSet presAssocID="{3BB5968C-7DE5-44DE-944F-9291E0FDE1E5}" presName="Name37" presStyleLbl="parChTrans1D3" presStyleIdx="7" presStyleCnt="10"/>
      <dgm:spPr/>
    </dgm:pt>
    <dgm:pt modelId="{AC1EC97A-1F78-431A-895C-1884748AB64A}" type="pres">
      <dgm:prSet presAssocID="{DC070374-0218-477C-BFFB-7BA2C2165F36}" presName="hierRoot2" presStyleCnt="0">
        <dgm:presLayoutVars>
          <dgm:hierBranch val="init"/>
        </dgm:presLayoutVars>
      </dgm:prSet>
      <dgm:spPr/>
    </dgm:pt>
    <dgm:pt modelId="{58945721-D33A-4AD0-AE65-0E24C633AAF6}" type="pres">
      <dgm:prSet presAssocID="{DC070374-0218-477C-BFFB-7BA2C2165F36}" presName="rootComposite" presStyleCnt="0"/>
      <dgm:spPr/>
    </dgm:pt>
    <dgm:pt modelId="{DC1670E3-4D01-42F4-9ACF-1A69A72D69B7}" type="pres">
      <dgm:prSet presAssocID="{DC070374-0218-477C-BFFB-7BA2C2165F36}" presName="rootText" presStyleLbl="node3" presStyleIdx="7" presStyleCnt="10">
        <dgm:presLayoutVars>
          <dgm:chPref val="3"/>
        </dgm:presLayoutVars>
      </dgm:prSet>
      <dgm:spPr/>
    </dgm:pt>
    <dgm:pt modelId="{B83BFF6F-1931-4D36-A552-2C1BC502A29C}" type="pres">
      <dgm:prSet presAssocID="{DC070374-0218-477C-BFFB-7BA2C2165F36}" presName="rootConnector" presStyleLbl="node3" presStyleIdx="7" presStyleCnt="10"/>
      <dgm:spPr/>
    </dgm:pt>
    <dgm:pt modelId="{02E09E74-9067-4239-855B-4876B443B268}" type="pres">
      <dgm:prSet presAssocID="{DC070374-0218-477C-BFFB-7BA2C2165F36}" presName="hierChild4" presStyleCnt="0"/>
      <dgm:spPr/>
    </dgm:pt>
    <dgm:pt modelId="{DC9785F5-1D8B-4038-A740-086655BE6A2C}" type="pres">
      <dgm:prSet presAssocID="{DC070374-0218-477C-BFFB-7BA2C2165F36}" presName="hierChild5" presStyleCnt="0"/>
      <dgm:spPr/>
    </dgm:pt>
    <dgm:pt modelId="{81837AE4-0230-49B2-8ECD-81DAC988D426}" type="pres">
      <dgm:prSet presAssocID="{3AFC7CA7-B979-4CAF-B1AB-545D92BD7785}" presName="hierChild5" presStyleCnt="0"/>
      <dgm:spPr/>
    </dgm:pt>
    <dgm:pt modelId="{14073E89-09C1-4C31-B335-BD65C8FFDCB4}" type="pres">
      <dgm:prSet presAssocID="{34F6C7FE-5755-49C1-944E-A575ECDDFE8A}" presName="Name37" presStyleLbl="parChTrans1D2" presStyleIdx="2" presStyleCnt="3"/>
      <dgm:spPr/>
    </dgm:pt>
    <dgm:pt modelId="{CC7FB7AB-47BF-45DD-AADB-3B3DDB5402C6}" type="pres">
      <dgm:prSet presAssocID="{F32C8C75-0D53-4091-BE45-488970C9C752}" presName="hierRoot2" presStyleCnt="0">
        <dgm:presLayoutVars>
          <dgm:hierBranch val="init"/>
        </dgm:presLayoutVars>
      </dgm:prSet>
      <dgm:spPr/>
    </dgm:pt>
    <dgm:pt modelId="{063BF484-2BF1-404F-BA80-E2B40FFAF05B}" type="pres">
      <dgm:prSet presAssocID="{F32C8C75-0D53-4091-BE45-488970C9C752}" presName="rootComposite" presStyleCnt="0"/>
      <dgm:spPr/>
    </dgm:pt>
    <dgm:pt modelId="{33ADA9B7-7157-4E30-B56F-A5CE4296CFB8}" type="pres">
      <dgm:prSet presAssocID="{F32C8C75-0D53-4091-BE45-488970C9C752}" presName="rootText" presStyleLbl="node2" presStyleIdx="2" presStyleCnt="3">
        <dgm:presLayoutVars>
          <dgm:chPref val="3"/>
        </dgm:presLayoutVars>
      </dgm:prSet>
      <dgm:spPr/>
    </dgm:pt>
    <dgm:pt modelId="{3DD08496-A0A2-41AA-99D1-3105D38EB94E}" type="pres">
      <dgm:prSet presAssocID="{F32C8C75-0D53-4091-BE45-488970C9C752}" presName="rootConnector" presStyleLbl="node2" presStyleIdx="2" presStyleCnt="3"/>
      <dgm:spPr/>
    </dgm:pt>
    <dgm:pt modelId="{9F859596-6B27-4450-BE31-E55E81130A5F}" type="pres">
      <dgm:prSet presAssocID="{F32C8C75-0D53-4091-BE45-488970C9C752}" presName="hierChild4" presStyleCnt="0"/>
      <dgm:spPr/>
    </dgm:pt>
    <dgm:pt modelId="{A230C36B-846C-4CBD-9CC9-C19189B09B73}" type="pres">
      <dgm:prSet presAssocID="{D5264A21-8FA7-4398-BBBA-96F54A76BAD8}" presName="Name37" presStyleLbl="parChTrans1D3" presStyleIdx="8" presStyleCnt="10"/>
      <dgm:spPr/>
    </dgm:pt>
    <dgm:pt modelId="{48D59B7F-1B8F-488A-A2B9-B0F648B5CEBF}" type="pres">
      <dgm:prSet presAssocID="{0296D42B-EEE7-447B-B65C-DD9D9940727E}" presName="hierRoot2" presStyleCnt="0">
        <dgm:presLayoutVars>
          <dgm:hierBranch val="init"/>
        </dgm:presLayoutVars>
      </dgm:prSet>
      <dgm:spPr/>
    </dgm:pt>
    <dgm:pt modelId="{466E89BD-5F4F-458C-A456-F83F3EDAC064}" type="pres">
      <dgm:prSet presAssocID="{0296D42B-EEE7-447B-B65C-DD9D9940727E}" presName="rootComposite" presStyleCnt="0"/>
      <dgm:spPr/>
    </dgm:pt>
    <dgm:pt modelId="{942ABECC-A399-4415-9163-B705C07B86FD}" type="pres">
      <dgm:prSet presAssocID="{0296D42B-EEE7-447B-B65C-DD9D9940727E}" presName="rootText" presStyleLbl="node3" presStyleIdx="8" presStyleCnt="10">
        <dgm:presLayoutVars>
          <dgm:chPref val="3"/>
        </dgm:presLayoutVars>
      </dgm:prSet>
      <dgm:spPr/>
    </dgm:pt>
    <dgm:pt modelId="{C20CD040-5861-421D-A68B-5943D6AC209F}" type="pres">
      <dgm:prSet presAssocID="{0296D42B-EEE7-447B-B65C-DD9D9940727E}" presName="rootConnector" presStyleLbl="node3" presStyleIdx="8" presStyleCnt="10"/>
      <dgm:spPr/>
    </dgm:pt>
    <dgm:pt modelId="{60AB1A62-648F-4A8D-B23D-33358EAEB2A3}" type="pres">
      <dgm:prSet presAssocID="{0296D42B-EEE7-447B-B65C-DD9D9940727E}" presName="hierChild4" presStyleCnt="0"/>
      <dgm:spPr/>
    </dgm:pt>
    <dgm:pt modelId="{138D8143-AEF7-47CE-8F5B-811C5B32761D}" type="pres">
      <dgm:prSet presAssocID="{0296D42B-EEE7-447B-B65C-DD9D9940727E}" presName="hierChild5" presStyleCnt="0"/>
      <dgm:spPr/>
    </dgm:pt>
    <dgm:pt modelId="{41A598BC-CC0D-44C3-8284-3200C65DBB1E}" type="pres">
      <dgm:prSet presAssocID="{3232EFE0-882E-4333-B2D8-00EC83604E4F}" presName="Name37" presStyleLbl="parChTrans1D3" presStyleIdx="9" presStyleCnt="10"/>
      <dgm:spPr/>
    </dgm:pt>
    <dgm:pt modelId="{AD289627-9EB2-4644-BCA0-6393A88277C4}" type="pres">
      <dgm:prSet presAssocID="{3261E8F4-5ED9-4941-8377-900C2BB52A7A}" presName="hierRoot2" presStyleCnt="0">
        <dgm:presLayoutVars>
          <dgm:hierBranch val="init"/>
        </dgm:presLayoutVars>
      </dgm:prSet>
      <dgm:spPr/>
    </dgm:pt>
    <dgm:pt modelId="{4A994C71-0393-4DE4-900E-7F3D706469EB}" type="pres">
      <dgm:prSet presAssocID="{3261E8F4-5ED9-4941-8377-900C2BB52A7A}" presName="rootComposite" presStyleCnt="0"/>
      <dgm:spPr/>
    </dgm:pt>
    <dgm:pt modelId="{AE162CB4-FFB7-47A5-BC79-74086B5C56E4}" type="pres">
      <dgm:prSet presAssocID="{3261E8F4-5ED9-4941-8377-900C2BB52A7A}" presName="rootText" presStyleLbl="node3" presStyleIdx="9" presStyleCnt="10">
        <dgm:presLayoutVars>
          <dgm:chPref val="3"/>
        </dgm:presLayoutVars>
      </dgm:prSet>
      <dgm:spPr/>
    </dgm:pt>
    <dgm:pt modelId="{B82AE31D-CA15-4D3F-B243-3CEF21A1215F}" type="pres">
      <dgm:prSet presAssocID="{3261E8F4-5ED9-4941-8377-900C2BB52A7A}" presName="rootConnector" presStyleLbl="node3" presStyleIdx="9" presStyleCnt="10"/>
      <dgm:spPr/>
    </dgm:pt>
    <dgm:pt modelId="{12B0E7B6-4CE7-4382-999F-0340475F42DC}" type="pres">
      <dgm:prSet presAssocID="{3261E8F4-5ED9-4941-8377-900C2BB52A7A}" presName="hierChild4" presStyleCnt="0"/>
      <dgm:spPr/>
    </dgm:pt>
    <dgm:pt modelId="{84DBC63D-22A4-43E9-905E-1EBE63767F6B}" type="pres">
      <dgm:prSet presAssocID="{3261E8F4-5ED9-4941-8377-900C2BB52A7A}" presName="hierChild5" presStyleCnt="0"/>
      <dgm:spPr/>
    </dgm:pt>
    <dgm:pt modelId="{B6385EFA-A831-4784-ACAA-E292DD51B6AE}" type="pres">
      <dgm:prSet presAssocID="{F32C8C75-0D53-4091-BE45-488970C9C752}" presName="hierChild5" presStyleCnt="0"/>
      <dgm:spPr/>
    </dgm:pt>
    <dgm:pt modelId="{2F6D40DD-7063-43C4-8993-D1327F508C39}" type="pres">
      <dgm:prSet presAssocID="{79F15550-8611-45B2-BD4E-69E30451F3BF}" presName="hierChild3" presStyleCnt="0"/>
      <dgm:spPr/>
    </dgm:pt>
  </dgm:ptLst>
  <dgm:cxnLst>
    <dgm:cxn modelId="{72C5E201-159D-4222-9C71-E1F93BE9EA05}" type="presOf" srcId="{251647A5-DE94-4058-A7B1-3209511C25B3}" destId="{DFBED60A-465B-448B-8EA0-9C3F360F7579}" srcOrd="0" destOrd="0" presId="urn:microsoft.com/office/officeart/2005/8/layout/orgChart1"/>
    <dgm:cxn modelId="{7C8F4E08-2452-4BFB-963D-7FC5BA412B8C}" type="presOf" srcId="{A5B6C4A8-9D14-49CA-B175-C6BA05037321}" destId="{6DF7F209-CBB3-4977-8349-328FE00DE58B}" srcOrd="0" destOrd="0" presId="urn:microsoft.com/office/officeart/2005/8/layout/orgChart1"/>
    <dgm:cxn modelId="{703E5F0D-CA8E-42C0-9A03-8628FEA3D297}" srcId="{E0C37CB0-2069-4CF0-95FC-2BD9EF77D0C4}" destId="{A5B6C4A8-9D14-49CA-B175-C6BA05037321}" srcOrd="1" destOrd="0" parTransId="{83AE4C72-768F-4EE3-99F1-80DC293E2858}" sibTransId="{E8CFA20B-F414-417B-9F22-7B55FD52B7C0}"/>
    <dgm:cxn modelId="{53F4FF0F-0BD5-42FA-B696-DD2E8952A2E8}" type="presOf" srcId="{2811DF9D-F130-4587-AC78-9FF026923BCB}" destId="{827FF7B9-2E49-4ECB-9C79-B3234ECBB9AB}" srcOrd="0" destOrd="0" presId="urn:microsoft.com/office/officeart/2005/8/layout/orgChart1"/>
    <dgm:cxn modelId="{30F3DC10-FB1B-4042-8089-4DD8BB8A4CFE}" type="presOf" srcId="{645A3751-BDF5-4FD3-A28B-793F2DE6B7C1}" destId="{B6E14359-A1B0-4A03-9175-1ED614062E83}" srcOrd="0" destOrd="0" presId="urn:microsoft.com/office/officeart/2005/8/layout/orgChart1"/>
    <dgm:cxn modelId="{0CFEFD10-06DE-48C0-8032-39A85E4F4D08}" srcId="{E0C37CB0-2069-4CF0-95FC-2BD9EF77D0C4}" destId="{BF16C39F-5B68-418F-9C10-75E68505C6C6}" srcOrd="2" destOrd="0" parTransId="{95D6D821-698B-4303-8967-495519BED83A}" sibTransId="{020BDFB2-5421-4EFF-8204-830F4B68BAF5}"/>
    <dgm:cxn modelId="{5BD0EB12-A227-4D77-B473-799A0136E7BE}" srcId="{3AFC7CA7-B979-4CAF-B1AB-545D92BD7785}" destId="{B87F4B98-2FCA-4938-9278-E056977FD251}" srcOrd="1" destOrd="0" parTransId="{645A3751-BDF5-4FD3-A28B-793F2DE6B7C1}" sibTransId="{C4F5E35C-B11F-4942-8875-E0132A0D5532}"/>
    <dgm:cxn modelId="{C900C519-3B75-4204-A647-ABBF7E81BBD0}" type="presOf" srcId="{3AFC7CA7-B979-4CAF-B1AB-545D92BD7785}" destId="{9F2662A6-EAA1-4B92-B910-97A5EDEC0718}" srcOrd="0" destOrd="0" presId="urn:microsoft.com/office/officeart/2005/8/layout/orgChart1"/>
    <dgm:cxn modelId="{348B571D-3A66-4713-B577-C02CCAE9018A}" srcId="{E0C37CB0-2069-4CF0-95FC-2BD9EF77D0C4}" destId="{6AC67ADB-6D4C-4702-ACE7-2A44EAA82D46}" srcOrd="0" destOrd="0" parTransId="{2811DF9D-F130-4587-AC78-9FF026923BCB}" sibTransId="{4F7CDFCB-B923-4E3B-88ED-0593920C17B8}"/>
    <dgm:cxn modelId="{77EF0F1F-3037-4025-B48A-E03B8B0FB918}" type="presOf" srcId="{6AC67ADB-6D4C-4702-ACE7-2A44EAA82D46}" destId="{69295772-7E4E-4881-B191-2D14A1D04BFD}" srcOrd="1"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DCB16B26-0879-4FB7-B462-C026FEE22F21}" type="presOf" srcId="{BF16C39F-5B68-418F-9C10-75E68505C6C6}" destId="{0133EBFD-8177-43D9-ABB7-0DD04395A5BA}" srcOrd="0" destOrd="0" presId="urn:microsoft.com/office/officeart/2005/8/layout/orgChart1"/>
    <dgm:cxn modelId="{BB1B692C-FB22-4E78-974F-2D9FDBF5F6E8}" type="presOf" srcId="{9E52D1E2-4355-4D15-9B9E-BC73F9AEA09B}" destId="{C95EB80A-A358-4A4E-952F-10013E1F42DD}" srcOrd="1" destOrd="0" presId="urn:microsoft.com/office/officeart/2005/8/layout/orgChart1"/>
    <dgm:cxn modelId="{8881EE2C-B6CD-4BB7-BBD0-00ED78796798}" type="presOf" srcId="{A5B6C4A8-9D14-49CA-B175-C6BA05037321}" destId="{3A593F37-A690-4683-81E7-7F7959CDEDE3}" srcOrd="1" destOrd="0" presId="urn:microsoft.com/office/officeart/2005/8/layout/orgChart1"/>
    <dgm:cxn modelId="{2C147037-86B2-47A8-829D-AEB0B49C5095}" type="presOf" srcId="{83AE4C72-768F-4EE3-99F1-80DC293E2858}" destId="{86AD3BF6-D6D5-45A4-B163-972BC5D9CDC6}" srcOrd="0" destOrd="0" presId="urn:microsoft.com/office/officeart/2005/8/layout/orgChart1"/>
    <dgm:cxn modelId="{10726A38-38E9-41A3-9DB0-351CC32A4C55}" type="presOf" srcId="{95D6D821-698B-4303-8967-495519BED83A}" destId="{09ADBE14-2A2D-4053-8267-952A942F92F3}" srcOrd="0" destOrd="0" presId="urn:microsoft.com/office/officeart/2005/8/layout/orgChart1"/>
    <dgm:cxn modelId="{FC2AD640-039E-4571-A596-3D77BC497CD0}" type="presOf" srcId="{3AFC7CA7-B979-4CAF-B1AB-545D92BD7785}" destId="{1A26734E-6717-4616-B6AA-5F25491A205D}" srcOrd="1" destOrd="0" presId="urn:microsoft.com/office/officeart/2005/8/layout/orgChart1"/>
    <dgm:cxn modelId="{60A8E941-FFAF-4650-A640-12931AFE8E04}" type="presOf" srcId="{B87F4B98-2FCA-4938-9278-E056977FD251}" destId="{218817B3-E5CC-4304-81FF-0E7F536F8348}" srcOrd="0" destOrd="0" presId="urn:microsoft.com/office/officeart/2005/8/layout/orgChart1"/>
    <dgm:cxn modelId="{4A846665-96CD-4D62-BD82-A739F869C1AE}" type="presOf" srcId="{0296D42B-EEE7-447B-B65C-DD9D9940727E}" destId="{C20CD040-5861-421D-A68B-5943D6AC209F}" srcOrd="1" destOrd="0" presId="urn:microsoft.com/office/officeart/2005/8/layout/orgChart1"/>
    <dgm:cxn modelId="{BF2D8446-A040-465D-92F4-4EABDDC26530}" type="presOf" srcId="{3261E8F4-5ED9-4941-8377-900C2BB52A7A}" destId="{B82AE31D-CA15-4D3F-B243-3CEF21A1215F}" srcOrd="1" destOrd="0" presId="urn:microsoft.com/office/officeart/2005/8/layout/orgChart1"/>
    <dgm:cxn modelId="{9DE52148-5E28-4E53-BD51-CEB9C36CEAB2}" type="presOf" srcId="{F32C8C75-0D53-4091-BE45-488970C9C752}" destId="{33ADA9B7-7157-4E30-B56F-A5CE4296CFB8}" srcOrd="0" destOrd="0" presId="urn:microsoft.com/office/officeart/2005/8/layout/orgChart1"/>
    <dgm:cxn modelId="{93609F68-3D0C-4599-8E4B-B2E8CFC993D9}" type="presOf" srcId="{DC070374-0218-477C-BFFB-7BA2C2165F36}" destId="{B83BFF6F-1931-4D36-A552-2C1BC502A29C}" srcOrd="1" destOrd="0" presId="urn:microsoft.com/office/officeart/2005/8/layout/orgChart1"/>
    <dgm:cxn modelId="{76506B6C-BC62-48BA-A7AA-7DEFF4292D8C}" srcId="{E0C37CB0-2069-4CF0-95FC-2BD9EF77D0C4}" destId="{F27C916D-3D31-4476-AD70-B42A054B874B}" srcOrd="4" destOrd="0" parTransId="{5E42EDAE-09C1-4E2F-B767-E8FBB9E4EF52}" sibTransId="{7CB69CED-63B2-498C-AFC9-086781A6A284}"/>
    <dgm:cxn modelId="{D41ACB4D-367D-477B-BFD6-845F2FCF4470}" srcId="{F32C8C75-0D53-4091-BE45-488970C9C752}" destId="{0296D42B-EEE7-447B-B65C-DD9D9940727E}" srcOrd="0" destOrd="0" parTransId="{D5264A21-8FA7-4398-BBBA-96F54A76BAD8}" sibTransId="{69AEB26A-53C2-497A-B2B8-0BE8D27E4207}"/>
    <dgm:cxn modelId="{D5373B4F-1AA9-45C8-81CE-BF3A2542D20B}" type="presOf" srcId="{3BB5968C-7DE5-44DE-944F-9291E0FDE1E5}" destId="{E337AA4B-F590-4CA9-9A93-D28BB7FEBF73}" srcOrd="0" destOrd="0" presId="urn:microsoft.com/office/officeart/2005/8/layout/orgChart1"/>
    <dgm:cxn modelId="{D47FFB6F-CD94-4EAA-8F31-466E513E8C76}" srcId="{79F15550-8611-45B2-BD4E-69E30451F3BF}" destId="{F32C8C75-0D53-4091-BE45-488970C9C752}" srcOrd="2" destOrd="0" parTransId="{34F6C7FE-5755-49C1-944E-A575ECDDFE8A}" sibTransId="{01ADB7AF-53DC-40F2-92AC-FE2181E26793}"/>
    <dgm:cxn modelId="{E6C74751-81CD-4633-9CF3-A51EA1CE9E2B}" srcId="{E0C37CB0-2069-4CF0-95FC-2BD9EF77D0C4}" destId="{F0932E0B-7E58-46DD-ACF5-CE50A3DA94FD}" srcOrd="3" destOrd="0" parTransId="{B816F4D4-ADB2-43A5-94D8-632692FB6E7E}" sibTransId="{D076A0E6-3262-472C-9EDA-E95BCB147556}"/>
    <dgm:cxn modelId="{08C0FE53-E1E4-46D8-BBA4-44D2BB948F50}" type="presOf" srcId="{3232EFE0-882E-4333-B2D8-00EC83604E4F}" destId="{41A598BC-CC0D-44C3-8284-3200C65DBB1E}" srcOrd="0" destOrd="0" presId="urn:microsoft.com/office/officeart/2005/8/layout/orgChart1"/>
    <dgm:cxn modelId="{50958376-98A7-437A-9E9F-2D04518C32E3}" type="presOf" srcId="{F32C8C75-0D53-4091-BE45-488970C9C752}" destId="{3DD08496-A0A2-41AA-99D1-3105D38EB94E}" srcOrd="1"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F57E7A82-0E8B-40E6-B6BF-A6B2B061F0DA}" type="presOf" srcId="{0296D42B-EEE7-447B-B65C-DD9D9940727E}" destId="{942ABECC-A399-4415-9163-B705C07B86FD}" srcOrd="0" destOrd="0" presId="urn:microsoft.com/office/officeart/2005/8/layout/orgChart1"/>
    <dgm:cxn modelId="{E25D8C82-0591-477D-8A12-60B356667F8E}" type="presOf" srcId="{6AC67ADB-6D4C-4702-ACE7-2A44EAA82D46}" destId="{DD14A994-FDDF-4237-8E7A-F256410EEE26}" srcOrd="0" destOrd="0" presId="urn:microsoft.com/office/officeart/2005/8/layout/orgChart1"/>
    <dgm:cxn modelId="{89100488-E650-4056-9776-A65F3449380E}" type="presOf" srcId="{F0932E0B-7E58-46DD-ACF5-CE50A3DA94FD}" destId="{32D50C35-BEBE-4F34-A749-A078EE0B92AF}" srcOrd="1" destOrd="0" presId="urn:microsoft.com/office/officeart/2005/8/layout/orgChart1"/>
    <dgm:cxn modelId="{A3EAA48B-E33D-4AF3-A8C9-17D6432AED0C}" type="presOf" srcId="{F27C916D-3D31-4476-AD70-B42A054B874B}" destId="{A77AE786-49CF-47EF-B2C6-CAD16E05921E}" srcOrd="1" destOrd="0" presId="urn:microsoft.com/office/officeart/2005/8/layout/orgChart1"/>
    <dgm:cxn modelId="{26BB778F-098C-4339-8AF5-BDDB268AA2A8}" type="presOf" srcId="{6F13BEBB-C4B7-40D4-91C7-D836BFD02AB7}" destId="{78B953E7-C956-4761-851F-F4C38621F174}" srcOrd="0" destOrd="0" presId="urn:microsoft.com/office/officeart/2005/8/layout/orgChart1"/>
    <dgm:cxn modelId="{113C2895-612B-4041-B102-BE3FBEF35056}" type="presOf" srcId="{BF16C39F-5B68-418F-9C10-75E68505C6C6}" destId="{33030E4C-9DEE-4495-BB3C-6705747EEE9B}" srcOrd="1" destOrd="0" presId="urn:microsoft.com/office/officeart/2005/8/layout/orgChart1"/>
    <dgm:cxn modelId="{77E68C9A-6B72-49A1-9BBE-A133DFC08476}" type="presOf" srcId="{9E52D1E2-4355-4D15-9B9E-BC73F9AEA09B}" destId="{D3044214-A8B0-4D87-B27D-39305ACD92BD}" srcOrd="0" destOrd="0" presId="urn:microsoft.com/office/officeart/2005/8/layout/orgChart1"/>
    <dgm:cxn modelId="{427650A4-99A8-426A-BDA5-95CFC8EAD35A}" srcId="{F32C8C75-0D53-4091-BE45-488970C9C752}" destId="{3261E8F4-5ED9-4941-8377-900C2BB52A7A}" srcOrd="1" destOrd="0" parTransId="{3232EFE0-882E-4333-B2D8-00EC83604E4F}" sibTransId="{D8C20155-259B-483A-973D-0F58112348AE}"/>
    <dgm:cxn modelId="{38DA32B3-6181-4C92-B93E-5C527A38D482}" type="presOf" srcId="{E0C37CB0-2069-4CF0-95FC-2BD9EF77D0C4}" destId="{EE4499E8-10A2-4D6B-8C8E-23AC644891D4}" srcOrd="1" destOrd="0" presId="urn:microsoft.com/office/officeart/2005/8/layout/orgChart1"/>
    <dgm:cxn modelId="{00D6D8B3-DFAF-421D-B252-B8AAE5CF68C1}" type="presOf" srcId="{DC070374-0218-477C-BFFB-7BA2C2165F36}" destId="{DC1670E3-4D01-42F4-9ACF-1A69A72D69B7}" srcOrd="0" destOrd="0" presId="urn:microsoft.com/office/officeart/2005/8/layout/orgChart1"/>
    <dgm:cxn modelId="{21E838B4-324C-41AA-84C0-2AD8C99F16B5}" type="presOf" srcId="{F0932E0B-7E58-46DD-ACF5-CE50A3DA94FD}" destId="{E94DB9C5-0FAC-4411-9810-6F656DAAA6BC}" srcOrd="0" destOrd="0" presId="urn:microsoft.com/office/officeart/2005/8/layout/orgChart1"/>
    <dgm:cxn modelId="{BA8EE6BD-EA5A-4B5F-9AD3-99A036E31ABD}" srcId="{79F15550-8611-45B2-BD4E-69E30451F3BF}" destId="{E0C37CB0-2069-4CF0-95FC-2BD9EF77D0C4}" srcOrd="0" destOrd="0" parTransId="{B4C9C324-6F85-42C9-8572-B6F548402365}" sibTransId="{8C81CE25-1DFD-4C1B-817E-6C96C99FC414}"/>
    <dgm:cxn modelId="{AB4A62C0-BC42-4042-98D8-19586D158C0F}" type="presOf" srcId="{B816F4D4-ADB2-43A5-94D8-632692FB6E7E}" destId="{E09F5AE2-874E-4FE7-B2E9-B8B94CB95CBF}" srcOrd="0" destOrd="0" presId="urn:microsoft.com/office/officeart/2005/8/layout/orgChart1"/>
    <dgm:cxn modelId="{ACF173C2-6DD9-4FF9-8DE7-07282D42E3AD}" srcId="{79F15550-8611-45B2-BD4E-69E30451F3BF}" destId="{3AFC7CA7-B979-4CAF-B1AB-545D92BD7785}" srcOrd="1" destOrd="0" parTransId="{6F13BEBB-C4B7-40D4-91C7-D836BFD02AB7}" sibTransId="{923EB9E5-0A63-4796-B5E7-3893F5DDEAD6}"/>
    <dgm:cxn modelId="{222751C3-9391-4E5F-BEDF-619E74FDF4E9}" srcId="{3AFC7CA7-B979-4CAF-B1AB-545D92BD7785}" destId="{DC070374-0218-477C-BFFB-7BA2C2165F36}" srcOrd="2" destOrd="0" parTransId="{3BB5968C-7DE5-44DE-944F-9291E0FDE1E5}" sibTransId="{19D54EF9-3DAF-4187-9BBE-01E3DB1BB0A7}"/>
    <dgm:cxn modelId="{4260A9CE-94F0-4BC2-B0AE-1BE262C64130}" type="presOf" srcId="{D5264A21-8FA7-4398-BBBA-96F54A76BAD8}" destId="{A230C36B-846C-4CBD-9CC9-C19189B09B73}" srcOrd="0" destOrd="0" presId="urn:microsoft.com/office/officeart/2005/8/layout/orgChart1"/>
    <dgm:cxn modelId="{B798BBCF-B417-4FD0-8A50-CF997817694F}" srcId="{3AFC7CA7-B979-4CAF-B1AB-545D92BD7785}" destId="{9E52D1E2-4355-4D15-9B9E-BC73F9AEA09B}" srcOrd="0" destOrd="0" parTransId="{DA5D8F49-F2B5-4CB8-8EC3-D516380CD818}" sibTransId="{DDB80CF3-1CFB-4F5F-A2DA-3B7FF05EF511}"/>
    <dgm:cxn modelId="{AFF7BCD0-6B46-41E2-BC00-BEC6A522E533}" type="presOf" srcId="{DA5D8F49-F2B5-4CB8-8EC3-D516380CD818}" destId="{2739CEAC-CF99-4312-B712-9A3DEA5D0C79}" srcOrd="0" destOrd="0" presId="urn:microsoft.com/office/officeart/2005/8/layout/orgChart1"/>
    <dgm:cxn modelId="{6E41F8DA-E41B-4008-8F87-5F5528DCCC9A}" type="presOf" srcId="{3261E8F4-5ED9-4941-8377-900C2BB52A7A}" destId="{AE162CB4-FFB7-47A5-BC79-74086B5C56E4}" srcOrd="0" destOrd="0" presId="urn:microsoft.com/office/officeart/2005/8/layout/orgChart1"/>
    <dgm:cxn modelId="{4C8E6AE4-46F9-4208-BF6B-10D64451FBB3}" type="presOf" srcId="{E0C37CB0-2069-4CF0-95FC-2BD9EF77D0C4}" destId="{2AB04048-BAA8-4CAF-BE64-430D24FFEA4B}"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B81E0BED-9713-44BD-96FC-76577CCFEFB6}" type="presOf" srcId="{34F6C7FE-5755-49C1-944E-A575ECDDFE8A}" destId="{14073E89-09C1-4C31-B335-BD65C8FFDCB4}" srcOrd="0" destOrd="0" presId="urn:microsoft.com/office/officeart/2005/8/layout/orgChart1"/>
    <dgm:cxn modelId="{00F823F0-EBB7-4E0B-9193-C300100EC25F}" type="presOf" srcId="{B87F4B98-2FCA-4938-9278-E056977FD251}" destId="{DB7635F4-73C0-4DA6-A7A1-CFFED2852BFB}" srcOrd="1"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7352B7FD-F0A7-4A58-BA43-865E4CFF47DE}" type="presOf" srcId="{5E42EDAE-09C1-4E2F-B767-E8FBB9E4EF52}" destId="{B2620D9F-3616-4ECE-8F82-64973E0A00D4}" srcOrd="0" destOrd="0" presId="urn:microsoft.com/office/officeart/2005/8/layout/orgChart1"/>
    <dgm:cxn modelId="{C93188FE-5B1E-40CB-957E-54A9719FB638}" type="presOf" srcId="{F27C916D-3D31-4476-AD70-B42A054B874B}" destId="{B327D029-1D5C-45E7-8A1C-14639D3D2924}" srcOrd="0"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990EB537-167B-4CA7-B584-EEB727836832}" type="presParOf" srcId="{BC4F0304-DE0A-4AD6-AF83-E1566C0023F2}" destId="{827FF7B9-2E49-4ECB-9C79-B3234ECBB9AB}" srcOrd="0" destOrd="0" presId="urn:microsoft.com/office/officeart/2005/8/layout/orgChart1"/>
    <dgm:cxn modelId="{631805B9-DD1F-4868-95CC-BC5FF9575B65}" type="presParOf" srcId="{BC4F0304-DE0A-4AD6-AF83-E1566C0023F2}" destId="{248B432F-729B-4832-8F31-08DFDCD298EC}" srcOrd="1" destOrd="0" presId="urn:microsoft.com/office/officeart/2005/8/layout/orgChart1"/>
    <dgm:cxn modelId="{460053DC-6928-4550-B4D0-F181EC6B7C3E}" type="presParOf" srcId="{248B432F-729B-4832-8F31-08DFDCD298EC}" destId="{5C19C14F-C8DA-4ECA-BDD4-9278A9BA3BE4}" srcOrd="0" destOrd="0" presId="urn:microsoft.com/office/officeart/2005/8/layout/orgChart1"/>
    <dgm:cxn modelId="{2F2A1E1C-6F1C-46DC-946D-5D3762E7EEC8}" type="presParOf" srcId="{5C19C14F-C8DA-4ECA-BDD4-9278A9BA3BE4}" destId="{DD14A994-FDDF-4237-8E7A-F256410EEE26}" srcOrd="0" destOrd="0" presId="urn:microsoft.com/office/officeart/2005/8/layout/orgChart1"/>
    <dgm:cxn modelId="{F426EB4B-6643-44CA-BAC8-EABD37C8BF16}" type="presParOf" srcId="{5C19C14F-C8DA-4ECA-BDD4-9278A9BA3BE4}" destId="{69295772-7E4E-4881-B191-2D14A1D04BFD}" srcOrd="1" destOrd="0" presId="urn:microsoft.com/office/officeart/2005/8/layout/orgChart1"/>
    <dgm:cxn modelId="{DEE299BA-ACD0-4180-A685-9EFCAE5FBC25}" type="presParOf" srcId="{248B432F-729B-4832-8F31-08DFDCD298EC}" destId="{FA7E2320-F57F-4150-A4FE-35C6C8A3B8CB}" srcOrd="1" destOrd="0" presId="urn:microsoft.com/office/officeart/2005/8/layout/orgChart1"/>
    <dgm:cxn modelId="{673E5172-D044-4EB9-AE71-764FFB02A90D}" type="presParOf" srcId="{248B432F-729B-4832-8F31-08DFDCD298EC}" destId="{2362A6BE-AEF3-4B15-944D-CEB488EA7293}" srcOrd="2" destOrd="0" presId="urn:microsoft.com/office/officeart/2005/8/layout/orgChart1"/>
    <dgm:cxn modelId="{99CA8B1A-9BA9-4AEB-8745-2CE66141187C}" type="presParOf" srcId="{BC4F0304-DE0A-4AD6-AF83-E1566C0023F2}" destId="{86AD3BF6-D6D5-45A4-B163-972BC5D9CDC6}" srcOrd="2" destOrd="0" presId="urn:microsoft.com/office/officeart/2005/8/layout/orgChart1"/>
    <dgm:cxn modelId="{5BD04B23-8678-487E-8D4B-42855AD191BE}" type="presParOf" srcId="{BC4F0304-DE0A-4AD6-AF83-E1566C0023F2}" destId="{2D17EDD3-58E2-46CA-919A-AD192915CAF8}" srcOrd="3" destOrd="0" presId="urn:microsoft.com/office/officeart/2005/8/layout/orgChart1"/>
    <dgm:cxn modelId="{DB75F0AB-FA60-4A36-A8A6-1EFB34D6C767}" type="presParOf" srcId="{2D17EDD3-58E2-46CA-919A-AD192915CAF8}" destId="{67C9C703-8672-4B0B-BCA9-F59BF0EE600F}" srcOrd="0" destOrd="0" presId="urn:microsoft.com/office/officeart/2005/8/layout/orgChart1"/>
    <dgm:cxn modelId="{C47EAA06-627A-40C5-B5D3-4DE0C9F94ED2}" type="presParOf" srcId="{67C9C703-8672-4B0B-BCA9-F59BF0EE600F}" destId="{6DF7F209-CBB3-4977-8349-328FE00DE58B}" srcOrd="0" destOrd="0" presId="urn:microsoft.com/office/officeart/2005/8/layout/orgChart1"/>
    <dgm:cxn modelId="{1BD5FF55-5A91-4285-B523-796C5ADCEF57}" type="presParOf" srcId="{67C9C703-8672-4B0B-BCA9-F59BF0EE600F}" destId="{3A593F37-A690-4683-81E7-7F7959CDEDE3}" srcOrd="1" destOrd="0" presId="urn:microsoft.com/office/officeart/2005/8/layout/orgChart1"/>
    <dgm:cxn modelId="{857A227F-E171-4660-A621-68C5CE86C947}" type="presParOf" srcId="{2D17EDD3-58E2-46CA-919A-AD192915CAF8}" destId="{9A9E134D-C8E8-457D-818B-D5A3B96C2A3E}" srcOrd="1" destOrd="0" presId="urn:microsoft.com/office/officeart/2005/8/layout/orgChart1"/>
    <dgm:cxn modelId="{508488CF-15CE-46E6-B2B7-072E078573CC}" type="presParOf" srcId="{2D17EDD3-58E2-46CA-919A-AD192915CAF8}" destId="{2F9A5A2A-038D-45B3-ADCA-FFD4B54297DA}" srcOrd="2" destOrd="0" presId="urn:microsoft.com/office/officeart/2005/8/layout/orgChart1"/>
    <dgm:cxn modelId="{6EE16AAD-98D0-4ECB-B0B7-D507DDF6B98E}" type="presParOf" srcId="{BC4F0304-DE0A-4AD6-AF83-E1566C0023F2}" destId="{09ADBE14-2A2D-4053-8267-952A942F92F3}" srcOrd="4" destOrd="0" presId="urn:microsoft.com/office/officeart/2005/8/layout/orgChart1"/>
    <dgm:cxn modelId="{842CB63F-2CF6-4FFD-B577-043E993F1F0F}" type="presParOf" srcId="{BC4F0304-DE0A-4AD6-AF83-E1566C0023F2}" destId="{7B13DB74-3CEA-4A42-952A-206118DB4A4E}" srcOrd="5" destOrd="0" presId="urn:microsoft.com/office/officeart/2005/8/layout/orgChart1"/>
    <dgm:cxn modelId="{CA6B7697-0C6A-454C-A921-E3ADA77403EF}" type="presParOf" srcId="{7B13DB74-3CEA-4A42-952A-206118DB4A4E}" destId="{93C85923-39B9-4B94-AF06-0B7AA058A2D1}" srcOrd="0" destOrd="0" presId="urn:microsoft.com/office/officeart/2005/8/layout/orgChart1"/>
    <dgm:cxn modelId="{28EAC9CE-F323-484A-A46B-4C3EA2497DAD}" type="presParOf" srcId="{93C85923-39B9-4B94-AF06-0B7AA058A2D1}" destId="{0133EBFD-8177-43D9-ABB7-0DD04395A5BA}" srcOrd="0" destOrd="0" presId="urn:microsoft.com/office/officeart/2005/8/layout/orgChart1"/>
    <dgm:cxn modelId="{E76A58EA-275C-4649-999F-4FC48B3627C0}" type="presParOf" srcId="{93C85923-39B9-4B94-AF06-0B7AA058A2D1}" destId="{33030E4C-9DEE-4495-BB3C-6705747EEE9B}" srcOrd="1" destOrd="0" presId="urn:microsoft.com/office/officeart/2005/8/layout/orgChart1"/>
    <dgm:cxn modelId="{636E7772-DB6E-4222-8526-27C927421D9E}" type="presParOf" srcId="{7B13DB74-3CEA-4A42-952A-206118DB4A4E}" destId="{AC4FC0AB-0CBF-47CB-9C52-ABA1C43BFDCF}" srcOrd="1" destOrd="0" presId="urn:microsoft.com/office/officeart/2005/8/layout/orgChart1"/>
    <dgm:cxn modelId="{D4FF7C13-9915-4147-94E0-877E693262DA}" type="presParOf" srcId="{7B13DB74-3CEA-4A42-952A-206118DB4A4E}" destId="{839EEC8D-3C40-4BF7-A63B-FA3DA7B38DE5}" srcOrd="2" destOrd="0" presId="urn:microsoft.com/office/officeart/2005/8/layout/orgChart1"/>
    <dgm:cxn modelId="{81C25402-16EC-4D6F-973A-964EA5227941}" type="presParOf" srcId="{BC4F0304-DE0A-4AD6-AF83-E1566C0023F2}" destId="{E09F5AE2-874E-4FE7-B2E9-B8B94CB95CBF}" srcOrd="6" destOrd="0" presId="urn:microsoft.com/office/officeart/2005/8/layout/orgChart1"/>
    <dgm:cxn modelId="{5CE94028-79EB-4FBB-919C-775DE062F30A}" type="presParOf" srcId="{BC4F0304-DE0A-4AD6-AF83-E1566C0023F2}" destId="{F073D970-8D2B-4282-98D7-5605D0DE0838}" srcOrd="7" destOrd="0" presId="urn:microsoft.com/office/officeart/2005/8/layout/orgChart1"/>
    <dgm:cxn modelId="{0F67059C-1BCF-4786-9F2A-8630187C0684}" type="presParOf" srcId="{F073D970-8D2B-4282-98D7-5605D0DE0838}" destId="{6496E744-EB8D-4BD6-B7F5-603F149C56C4}" srcOrd="0" destOrd="0" presId="urn:microsoft.com/office/officeart/2005/8/layout/orgChart1"/>
    <dgm:cxn modelId="{AA338194-02F5-443A-9905-71E838FC7C4F}" type="presParOf" srcId="{6496E744-EB8D-4BD6-B7F5-603F149C56C4}" destId="{E94DB9C5-0FAC-4411-9810-6F656DAAA6BC}" srcOrd="0" destOrd="0" presId="urn:microsoft.com/office/officeart/2005/8/layout/orgChart1"/>
    <dgm:cxn modelId="{267DE763-3529-4B3D-B5EE-9FB4097F10FE}" type="presParOf" srcId="{6496E744-EB8D-4BD6-B7F5-603F149C56C4}" destId="{32D50C35-BEBE-4F34-A749-A078EE0B92AF}" srcOrd="1" destOrd="0" presId="urn:microsoft.com/office/officeart/2005/8/layout/orgChart1"/>
    <dgm:cxn modelId="{B1D584C4-A5E8-4EF8-930F-F3C6FA57BD56}" type="presParOf" srcId="{F073D970-8D2B-4282-98D7-5605D0DE0838}" destId="{81259C78-3FA7-49C4-AB31-4A3FFFEC90DF}" srcOrd="1" destOrd="0" presId="urn:microsoft.com/office/officeart/2005/8/layout/orgChart1"/>
    <dgm:cxn modelId="{EF3954BC-B67F-4107-B40F-D884193CC7E8}" type="presParOf" srcId="{F073D970-8D2B-4282-98D7-5605D0DE0838}" destId="{07FD781D-A6BC-400E-946F-97FB42A45B94}" srcOrd="2" destOrd="0" presId="urn:microsoft.com/office/officeart/2005/8/layout/orgChart1"/>
    <dgm:cxn modelId="{34AEC2E8-BCB0-4B6B-B1CD-5585D467B21F}" type="presParOf" srcId="{BC4F0304-DE0A-4AD6-AF83-E1566C0023F2}" destId="{B2620D9F-3616-4ECE-8F82-64973E0A00D4}" srcOrd="8" destOrd="0" presId="urn:microsoft.com/office/officeart/2005/8/layout/orgChart1"/>
    <dgm:cxn modelId="{9406A3E5-BD3B-4154-BFA3-7F2F8BCA6527}" type="presParOf" srcId="{BC4F0304-DE0A-4AD6-AF83-E1566C0023F2}" destId="{CE34079D-B56D-4FF4-A0E0-F86B9D2B57D1}" srcOrd="9" destOrd="0" presId="urn:microsoft.com/office/officeart/2005/8/layout/orgChart1"/>
    <dgm:cxn modelId="{A4282A87-6481-4234-9B94-03615F147DC4}" type="presParOf" srcId="{CE34079D-B56D-4FF4-A0E0-F86B9D2B57D1}" destId="{F6D1CFB1-B3C7-4252-8CAC-D62AAA99F5CA}" srcOrd="0" destOrd="0" presId="urn:microsoft.com/office/officeart/2005/8/layout/orgChart1"/>
    <dgm:cxn modelId="{2DF7BF45-CAC6-40DF-8735-75FC76FC693D}" type="presParOf" srcId="{F6D1CFB1-B3C7-4252-8CAC-D62AAA99F5CA}" destId="{B327D029-1D5C-45E7-8A1C-14639D3D2924}" srcOrd="0" destOrd="0" presId="urn:microsoft.com/office/officeart/2005/8/layout/orgChart1"/>
    <dgm:cxn modelId="{78A6ED2C-3986-403B-991B-14533458832A}" type="presParOf" srcId="{F6D1CFB1-B3C7-4252-8CAC-D62AAA99F5CA}" destId="{A77AE786-49CF-47EF-B2C6-CAD16E05921E}" srcOrd="1" destOrd="0" presId="urn:microsoft.com/office/officeart/2005/8/layout/orgChart1"/>
    <dgm:cxn modelId="{2500B2A7-8698-4FFC-B847-9F41AB9EEC16}" type="presParOf" srcId="{CE34079D-B56D-4FF4-A0E0-F86B9D2B57D1}" destId="{47C657C3-92E3-47AF-80E9-884432B0B94D}" srcOrd="1" destOrd="0" presId="urn:microsoft.com/office/officeart/2005/8/layout/orgChart1"/>
    <dgm:cxn modelId="{042A0C52-1A83-4771-80B2-8174E241502C}" type="presParOf" srcId="{CE34079D-B56D-4FF4-A0E0-F86B9D2B57D1}" destId="{0699C976-B2D1-48DA-AC93-CEB28C16C36C}"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3E44864C-F546-482E-BA05-FD47A6F41278}" type="presParOf" srcId="{34617346-2367-4FC3-83C7-D68241EDA62A}" destId="{78B953E7-C956-4761-851F-F4C38621F174}" srcOrd="2" destOrd="0" presId="urn:microsoft.com/office/officeart/2005/8/layout/orgChart1"/>
    <dgm:cxn modelId="{FC0EA7B4-D0FA-4990-BE86-19B5FA8B9C8D}" type="presParOf" srcId="{34617346-2367-4FC3-83C7-D68241EDA62A}" destId="{31129D23-E909-4B96-BD6B-9E6FF6FD0CBF}" srcOrd="3" destOrd="0" presId="urn:microsoft.com/office/officeart/2005/8/layout/orgChart1"/>
    <dgm:cxn modelId="{21AEF7CC-8A51-4A98-91BD-69362DB3EA5A}" type="presParOf" srcId="{31129D23-E909-4B96-BD6B-9E6FF6FD0CBF}" destId="{241839F6-8243-4D4C-B9D9-0716CAB9A100}" srcOrd="0" destOrd="0" presId="urn:microsoft.com/office/officeart/2005/8/layout/orgChart1"/>
    <dgm:cxn modelId="{3887EE26-E2F9-4875-AAEB-863E4C0B2D78}" type="presParOf" srcId="{241839F6-8243-4D4C-B9D9-0716CAB9A100}" destId="{9F2662A6-EAA1-4B92-B910-97A5EDEC0718}" srcOrd="0" destOrd="0" presId="urn:microsoft.com/office/officeart/2005/8/layout/orgChart1"/>
    <dgm:cxn modelId="{124A633C-8641-4E29-80A8-E66E576D7D12}" type="presParOf" srcId="{241839F6-8243-4D4C-B9D9-0716CAB9A100}" destId="{1A26734E-6717-4616-B6AA-5F25491A205D}" srcOrd="1" destOrd="0" presId="urn:microsoft.com/office/officeart/2005/8/layout/orgChart1"/>
    <dgm:cxn modelId="{3EFC2725-CEFC-464A-8F25-F7D3AC9F53BD}" type="presParOf" srcId="{31129D23-E909-4B96-BD6B-9E6FF6FD0CBF}" destId="{521EF026-A52E-4912-8DD6-9C33F7A876E5}" srcOrd="1" destOrd="0" presId="urn:microsoft.com/office/officeart/2005/8/layout/orgChart1"/>
    <dgm:cxn modelId="{423A03F2-01A8-4C58-8CCF-2DCF41C04C79}" type="presParOf" srcId="{521EF026-A52E-4912-8DD6-9C33F7A876E5}" destId="{2739CEAC-CF99-4312-B712-9A3DEA5D0C79}" srcOrd="0" destOrd="0" presId="urn:microsoft.com/office/officeart/2005/8/layout/orgChart1"/>
    <dgm:cxn modelId="{28F8197D-87B7-47C9-ADFC-3D1540593962}" type="presParOf" srcId="{521EF026-A52E-4912-8DD6-9C33F7A876E5}" destId="{8EFB8DCF-7D5C-42DF-882E-0D925B5509C4}" srcOrd="1" destOrd="0" presId="urn:microsoft.com/office/officeart/2005/8/layout/orgChart1"/>
    <dgm:cxn modelId="{2C6ECAE9-491C-4C85-A0E3-26B1CF0214CD}" type="presParOf" srcId="{8EFB8DCF-7D5C-42DF-882E-0D925B5509C4}" destId="{58B39E0D-43F8-4D53-99CC-FBB65775564E}" srcOrd="0" destOrd="0" presId="urn:microsoft.com/office/officeart/2005/8/layout/orgChart1"/>
    <dgm:cxn modelId="{EEF959A6-CED9-41A7-8C2A-1E86816B4BC6}" type="presParOf" srcId="{58B39E0D-43F8-4D53-99CC-FBB65775564E}" destId="{D3044214-A8B0-4D87-B27D-39305ACD92BD}" srcOrd="0" destOrd="0" presId="urn:microsoft.com/office/officeart/2005/8/layout/orgChart1"/>
    <dgm:cxn modelId="{9AB75611-7984-4F61-80C1-00CA3C26BC30}" type="presParOf" srcId="{58B39E0D-43F8-4D53-99CC-FBB65775564E}" destId="{C95EB80A-A358-4A4E-952F-10013E1F42DD}" srcOrd="1" destOrd="0" presId="urn:microsoft.com/office/officeart/2005/8/layout/orgChart1"/>
    <dgm:cxn modelId="{97F7CE27-40B1-47C7-BA3E-183324F4DD00}" type="presParOf" srcId="{8EFB8DCF-7D5C-42DF-882E-0D925B5509C4}" destId="{0893C06D-36B4-4DBC-AAA7-29F63F4273F9}" srcOrd="1" destOrd="0" presId="urn:microsoft.com/office/officeart/2005/8/layout/orgChart1"/>
    <dgm:cxn modelId="{9259ED03-60CF-4820-A932-134E5AB95EE6}" type="presParOf" srcId="{8EFB8DCF-7D5C-42DF-882E-0D925B5509C4}" destId="{4914BE3D-0152-4DCD-964E-39EC7DD6C92F}" srcOrd="2" destOrd="0" presId="urn:microsoft.com/office/officeart/2005/8/layout/orgChart1"/>
    <dgm:cxn modelId="{3FCBF031-C4B4-412A-965C-50D5DEB29D15}" type="presParOf" srcId="{521EF026-A52E-4912-8DD6-9C33F7A876E5}" destId="{B6E14359-A1B0-4A03-9175-1ED614062E83}" srcOrd="2" destOrd="0" presId="urn:microsoft.com/office/officeart/2005/8/layout/orgChart1"/>
    <dgm:cxn modelId="{3D78A7FB-0E68-4540-A464-785C756B01BB}" type="presParOf" srcId="{521EF026-A52E-4912-8DD6-9C33F7A876E5}" destId="{DDBDB064-5C69-444F-BCB8-84DB1E4291C0}" srcOrd="3" destOrd="0" presId="urn:microsoft.com/office/officeart/2005/8/layout/orgChart1"/>
    <dgm:cxn modelId="{57E06946-E468-4F1C-B8B9-09E1D3ED8184}" type="presParOf" srcId="{DDBDB064-5C69-444F-BCB8-84DB1E4291C0}" destId="{7FD5CD9F-E493-4A43-92C6-5583E429B46B}" srcOrd="0" destOrd="0" presId="urn:microsoft.com/office/officeart/2005/8/layout/orgChart1"/>
    <dgm:cxn modelId="{5587A6E1-098C-4E41-9100-A3D7BA47C35C}" type="presParOf" srcId="{7FD5CD9F-E493-4A43-92C6-5583E429B46B}" destId="{218817B3-E5CC-4304-81FF-0E7F536F8348}" srcOrd="0" destOrd="0" presId="urn:microsoft.com/office/officeart/2005/8/layout/orgChart1"/>
    <dgm:cxn modelId="{27E697B4-7E16-4A9D-9CEF-D73B3CA0BCFA}" type="presParOf" srcId="{7FD5CD9F-E493-4A43-92C6-5583E429B46B}" destId="{DB7635F4-73C0-4DA6-A7A1-CFFED2852BFB}" srcOrd="1" destOrd="0" presId="urn:microsoft.com/office/officeart/2005/8/layout/orgChart1"/>
    <dgm:cxn modelId="{EE59D95F-FAFE-4921-9F69-8F84B0414E68}" type="presParOf" srcId="{DDBDB064-5C69-444F-BCB8-84DB1E4291C0}" destId="{58DFFA33-467D-4943-A6DB-A6F3987C8C12}" srcOrd="1" destOrd="0" presId="urn:microsoft.com/office/officeart/2005/8/layout/orgChart1"/>
    <dgm:cxn modelId="{8026AFCD-339C-4330-A408-9ADD28F911DD}" type="presParOf" srcId="{DDBDB064-5C69-444F-BCB8-84DB1E4291C0}" destId="{BEEA7C7A-56F5-4BAF-974B-34622944184D}" srcOrd="2" destOrd="0" presId="urn:microsoft.com/office/officeart/2005/8/layout/orgChart1"/>
    <dgm:cxn modelId="{F95BA9FE-99CF-4398-8D0E-1A3AC7A62970}" type="presParOf" srcId="{521EF026-A52E-4912-8DD6-9C33F7A876E5}" destId="{E337AA4B-F590-4CA9-9A93-D28BB7FEBF73}" srcOrd="4" destOrd="0" presId="urn:microsoft.com/office/officeart/2005/8/layout/orgChart1"/>
    <dgm:cxn modelId="{5864FED7-D6BE-4FBF-814D-8826D12407C5}" type="presParOf" srcId="{521EF026-A52E-4912-8DD6-9C33F7A876E5}" destId="{AC1EC97A-1F78-431A-895C-1884748AB64A}" srcOrd="5" destOrd="0" presId="urn:microsoft.com/office/officeart/2005/8/layout/orgChart1"/>
    <dgm:cxn modelId="{3F2D9681-BED9-465F-A75C-8C120E39623F}" type="presParOf" srcId="{AC1EC97A-1F78-431A-895C-1884748AB64A}" destId="{58945721-D33A-4AD0-AE65-0E24C633AAF6}" srcOrd="0" destOrd="0" presId="urn:microsoft.com/office/officeart/2005/8/layout/orgChart1"/>
    <dgm:cxn modelId="{8BF2E76A-8AB6-4F0E-8812-5A2536941629}" type="presParOf" srcId="{58945721-D33A-4AD0-AE65-0E24C633AAF6}" destId="{DC1670E3-4D01-42F4-9ACF-1A69A72D69B7}" srcOrd="0" destOrd="0" presId="urn:microsoft.com/office/officeart/2005/8/layout/orgChart1"/>
    <dgm:cxn modelId="{7464DFB1-DF65-4F15-B181-E1C013544700}" type="presParOf" srcId="{58945721-D33A-4AD0-AE65-0E24C633AAF6}" destId="{B83BFF6F-1931-4D36-A552-2C1BC502A29C}" srcOrd="1" destOrd="0" presId="urn:microsoft.com/office/officeart/2005/8/layout/orgChart1"/>
    <dgm:cxn modelId="{BCFED8A7-7F9F-4D6D-B4F5-E4C10387EBE8}" type="presParOf" srcId="{AC1EC97A-1F78-431A-895C-1884748AB64A}" destId="{02E09E74-9067-4239-855B-4876B443B268}" srcOrd="1" destOrd="0" presId="urn:microsoft.com/office/officeart/2005/8/layout/orgChart1"/>
    <dgm:cxn modelId="{95A3E375-E0DA-4F46-9F6F-C6BCDC436945}" type="presParOf" srcId="{AC1EC97A-1F78-431A-895C-1884748AB64A}" destId="{DC9785F5-1D8B-4038-A740-086655BE6A2C}" srcOrd="2" destOrd="0" presId="urn:microsoft.com/office/officeart/2005/8/layout/orgChart1"/>
    <dgm:cxn modelId="{6B504C7A-0C79-4F65-95D5-B14C09D94EF2}" type="presParOf" srcId="{31129D23-E909-4B96-BD6B-9E6FF6FD0CBF}" destId="{81837AE4-0230-49B2-8ECD-81DAC988D426}" srcOrd="2" destOrd="0" presId="urn:microsoft.com/office/officeart/2005/8/layout/orgChart1"/>
    <dgm:cxn modelId="{854DB381-E85F-476F-9510-4095D401FCB4}" type="presParOf" srcId="{34617346-2367-4FC3-83C7-D68241EDA62A}" destId="{14073E89-09C1-4C31-B335-BD65C8FFDCB4}" srcOrd="4" destOrd="0" presId="urn:microsoft.com/office/officeart/2005/8/layout/orgChart1"/>
    <dgm:cxn modelId="{5182F580-EA33-4998-999C-FF2295131A5F}" type="presParOf" srcId="{34617346-2367-4FC3-83C7-D68241EDA62A}" destId="{CC7FB7AB-47BF-45DD-AADB-3B3DDB5402C6}" srcOrd="5" destOrd="0" presId="urn:microsoft.com/office/officeart/2005/8/layout/orgChart1"/>
    <dgm:cxn modelId="{FF7EB12B-600C-4710-AEA3-C6C8F9B1A78A}" type="presParOf" srcId="{CC7FB7AB-47BF-45DD-AADB-3B3DDB5402C6}" destId="{063BF484-2BF1-404F-BA80-E2B40FFAF05B}" srcOrd="0" destOrd="0" presId="urn:microsoft.com/office/officeart/2005/8/layout/orgChart1"/>
    <dgm:cxn modelId="{3AAF9C38-3843-466D-914D-309163C8B241}" type="presParOf" srcId="{063BF484-2BF1-404F-BA80-E2B40FFAF05B}" destId="{33ADA9B7-7157-4E30-B56F-A5CE4296CFB8}" srcOrd="0" destOrd="0" presId="urn:microsoft.com/office/officeart/2005/8/layout/orgChart1"/>
    <dgm:cxn modelId="{45AFF2C4-C8C6-4238-8359-A9D0710B8029}" type="presParOf" srcId="{063BF484-2BF1-404F-BA80-E2B40FFAF05B}" destId="{3DD08496-A0A2-41AA-99D1-3105D38EB94E}" srcOrd="1" destOrd="0" presId="urn:microsoft.com/office/officeart/2005/8/layout/orgChart1"/>
    <dgm:cxn modelId="{B279FEF3-F5FF-46C9-9BA8-4F3EBF40BF28}" type="presParOf" srcId="{CC7FB7AB-47BF-45DD-AADB-3B3DDB5402C6}" destId="{9F859596-6B27-4450-BE31-E55E81130A5F}" srcOrd="1" destOrd="0" presId="urn:microsoft.com/office/officeart/2005/8/layout/orgChart1"/>
    <dgm:cxn modelId="{645EA8D3-6EA6-4894-B6C6-1697193F3B00}" type="presParOf" srcId="{9F859596-6B27-4450-BE31-E55E81130A5F}" destId="{A230C36B-846C-4CBD-9CC9-C19189B09B73}" srcOrd="0" destOrd="0" presId="urn:microsoft.com/office/officeart/2005/8/layout/orgChart1"/>
    <dgm:cxn modelId="{D1083AA9-5236-4EC6-8052-021FA571FF0A}" type="presParOf" srcId="{9F859596-6B27-4450-BE31-E55E81130A5F}" destId="{48D59B7F-1B8F-488A-A2B9-B0F648B5CEBF}" srcOrd="1" destOrd="0" presId="urn:microsoft.com/office/officeart/2005/8/layout/orgChart1"/>
    <dgm:cxn modelId="{E2863BF5-9CFD-4EE7-9D12-54C53DFF983B}" type="presParOf" srcId="{48D59B7F-1B8F-488A-A2B9-B0F648B5CEBF}" destId="{466E89BD-5F4F-458C-A456-F83F3EDAC064}" srcOrd="0" destOrd="0" presId="urn:microsoft.com/office/officeart/2005/8/layout/orgChart1"/>
    <dgm:cxn modelId="{10EE91B1-0C6F-45CB-A412-20DA4C19BB66}" type="presParOf" srcId="{466E89BD-5F4F-458C-A456-F83F3EDAC064}" destId="{942ABECC-A399-4415-9163-B705C07B86FD}" srcOrd="0" destOrd="0" presId="urn:microsoft.com/office/officeart/2005/8/layout/orgChart1"/>
    <dgm:cxn modelId="{E88360B8-9AD2-4A4F-BB98-7E269A9010D8}" type="presParOf" srcId="{466E89BD-5F4F-458C-A456-F83F3EDAC064}" destId="{C20CD040-5861-421D-A68B-5943D6AC209F}" srcOrd="1" destOrd="0" presId="urn:microsoft.com/office/officeart/2005/8/layout/orgChart1"/>
    <dgm:cxn modelId="{110290CA-50F3-4F37-B8E4-32863277BBFA}" type="presParOf" srcId="{48D59B7F-1B8F-488A-A2B9-B0F648B5CEBF}" destId="{60AB1A62-648F-4A8D-B23D-33358EAEB2A3}" srcOrd="1" destOrd="0" presId="urn:microsoft.com/office/officeart/2005/8/layout/orgChart1"/>
    <dgm:cxn modelId="{09D6BD95-41BC-405A-946B-90CEA148090D}" type="presParOf" srcId="{48D59B7F-1B8F-488A-A2B9-B0F648B5CEBF}" destId="{138D8143-AEF7-47CE-8F5B-811C5B32761D}" srcOrd="2" destOrd="0" presId="urn:microsoft.com/office/officeart/2005/8/layout/orgChart1"/>
    <dgm:cxn modelId="{5598B368-6B2B-4FEA-9D38-99AEC66F03AD}" type="presParOf" srcId="{9F859596-6B27-4450-BE31-E55E81130A5F}" destId="{41A598BC-CC0D-44C3-8284-3200C65DBB1E}" srcOrd="2" destOrd="0" presId="urn:microsoft.com/office/officeart/2005/8/layout/orgChart1"/>
    <dgm:cxn modelId="{E3B7A4BF-37D1-419C-8AB9-FD346103B789}" type="presParOf" srcId="{9F859596-6B27-4450-BE31-E55E81130A5F}" destId="{AD289627-9EB2-4644-BCA0-6393A88277C4}" srcOrd="3" destOrd="0" presId="urn:microsoft.com/office/officeart/2005/8/layout/orgChart1"/>
    <dgm:cxn modelId="{3349E765-27A5-40BD-82AB-B5F5D9CCCB50}" type="presParOf" srcId="{AD289627-9EB2-4644-BCA0-6393A88277C4}" destId="{4A994C71-0393-4DE4-900E-7F3D706469EB}" srcOrd="0" destOrd="0" presId="urn:microsoft.com/office/officeart/2005/8/layout/orgChart1"/>
    <dgm:cxn modelId="{1C42AF6D-7801-45F4-A1FD-8E81DBE41EFB}" type="presParOf" srcId="{4A994C71-0393-4DE4-900E-7F3D706469EB}" destId="{AE162CB4-FFB7-47A5-BC79-74086B5C56E4}" srcOrd="0" destOrd="0" presId="urn:microsoft.com/office/officeart/2005/8/layout/orgChart1"/>
    <dgm:cxn modelId="{FB6FE555-D28C-4C88-BE33-626332679588}" type="presParOf" srcId="{4A994C71-0393-4DE4-900E-7F3D706469EB}" destId="{B82AE31D-CA15-4D3F-B243-3CEF21A1215F}" srcOrd="1" destOrd="0" presId="urn:microsoft.com/office/officeart/2005/8/layout/orgChart1"/>
    <dgm:cxn modelId="{DBF296A8-C469-4AD9-8900-B2D5E41D6E35}" type="presParOf" srcId="{AD289627-9EB2-4644-BCA0-6393A88277C4}" destId="{12B0E7B6-4CE7-4382-999F-0340475F42DC}" srcOrd="1" destOrd="0" presId="urn:microsoft.com/office/officeart/2005/8/layout/orgChart1"/>
    <dgm:cxn modelId="{817FD6A0-FA80-4896-9CCE-025FC89570F8}" type="presParOf" srcId="{AD289627-9EB2-4644-BCA0-6393A88277C4}" destId="{84DBC63D-22A4-43E9-905E-1EBE63767F6B}" srcOrd="2" destOrd="0" presId="urn:microsoft.com/office/officeart/2005/8/layout/orgChart1"/>
    <dgm:cxn modelId="{951F2D75-41D3-46BB-8945-20F32FD3D24E}" type="presParOf" srcId="{CC7FB7AB-47BF-45DD-AADB-3B3DDB5402C6}" destId="{B6385EFA-A831-4784-ACAA-E292DD51B6AE}"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err="1"/>
            <a:t>Deployability</a:t>
          </a:r>
          <a:r>
            <a:rPr lang="en-US" sz="1050" b="1" dirty="0"/>
            <a:t>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Manage Deployment Pipeline</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Deployed System</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6AC67ADB-6D4C-4702-ACE7-2A44EAA82D4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Scale Rollouts</a:t>
          </a:r>
        </a:p>
      </dgm:t>
    </dgm:pt>
    <dgm:pt modelId="{2811DF9D-F130-4587-AC78-9FF026923BCB}" type="parTrans" cxnId="{348B571D-3A66-4713-B577-C02CCAE9018A}">
      <dgm:prSet/>
      <dgm:spPr/>
      <dgm:t>
        <a:bodyPr/>
        <a:lstStyle/>
        <a:p>
          <a:endParaRPr lang="en-US"/>
        </a:p>
      </dgm:t>
    </dgm:pt>
    <dgm:pt modelId="{4F7CDFCB-B923-4E3B-88ED-0593920C17B8}" type="sibTrans" cxnId="{348B571D-3A66-4713-B577-C02CCAE9018A}">
      <dgm:prSet/>
      <dgm:spPr/>
      <dgm:t>
        <a:bodyPr/>
        <a:lstStyle/>
        <a:p>
          <a:endParaRPr lang="en-US"/>
        </a:p>
      </dgm:t>
    </dgm:pt>
    <dgm:pt modelId="{A5B6C4A8-9D14-49CA-B175-C6BA05037321}">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Script Deployment Commands</a:t>
          </a:r>
        </a:p>
      </dgm:t>
    </dgm:pt>
    <dgm:pt modelId="{83AE4C72-768F-4EE3-99F1-80DC293E2858}" type="parTrans" cxnId="{703E5F0D-CA8E-42C0-9A03-8628FEA3D297}">
      <dgm:prSet/>
      <dgm:spPr/>
      <dgm:t>
        <a:bodyPr/>
        <a:lstStyle/>
        <a:p>
          <a:endParaRPr lang="en-US"/>
        </a:p>
      </dgm:t>
    </dgm:pt>
    <dgm:pt modelId="{E8CFA20B-F414-417B-9F22-7B55FD52B7C0}" type="sibTrans" cxnId="{703E5F0D-CA8E-42C0-9A03-8628FEA3D297}">
      <dgm:prSet/>
      <dgm:spPr/>
      <dgm:t>
        <a:bodyPr/>
        <a:lstStyle/>
        <a:p>
          <a:endParaRPr lang="en-US"/>
        </a:p>
      </dgm:t>
    </dgm:pt>
    <dgm:pt modelId="{BF16C39F-5B68-418F-9C10-75E68505C6C6}">
      <dgm:prSet phldrT="[Text]" custT="1"/>
      <dgm:spPr/>
      <dgm:t>
        <a:bodyPr/>
        <a:lstStyle/>
        <a:p>
          <a:r>
            <a:rPr lang="en-US" sz="900" kern="1200" dirty="0">
              <a:solidFill>
                <a:srgbClr val="000000">
                  <a:hueOff val="0"/>
                  <a:satOff val="0"/>
                  <a:lumOff val="0"/>
                  <a:alphaOff val="0"/>
                </a:srgbClr>
              </a:solidFill>
              <a:latin typeface="Calibri" panose="020F0502020204030204"/>
              <a:ea typeface="+mn-ea"/>
              <a:cs typeface="+mn-cs"/>
            </a:rPr>
            <a:t>Rollback</a:t>
          </a:r>
        </a:p>
      </dgm:t>
    </dgm:pt>
    <dgm:pt modelId="{95D6D821-698B-4303-8967-495519BED83A}" type="parTrans" cxnId="{0CFEFD10-06DE-48C0-8032-39A85E4F4D08}">
      <dgm:prSet/>
      <dgm:spPr/>
      <dgm:t>
        <a:bodyPr/>
        <a:lstStyle/>
        <a:p>
          <a:endParaRPr lang="en-US"/>
        </a:p>
      </dgm:t>
    </dgm:pt>
    <dgm:pt modelId="{020BDFB2-5421-4EFF-8204-830F4B68BAF5}" type="sibTrans" cxnId="{0CFEFD10-06DE-48C0-8032-39A85E4F4D08}">
      <dgm:prSet/>
      <dgm:spPr/>
      <dgm:t>
        <a:bodyPr/>
        <a:lstStyle/>
        <a:p>
          <a:endParaRPr lang="en-US"/>
        </a:p>
      </dgm:t>
    </dgm:pt>
    <dgm:pt modelId="{34FC580F-5955-4A19-B6A7-8D854BB9B6C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Service Interactions</a:t>
          </a:r>
        </a:p>
      </dgm:t>
    </dgm:pt>
    <dgm:pt modelId="{1146CBF6-4A89-46FF-8E4A-B6EDC4668375}" type="parTrans" cxnId="{18A754CC-4E0F-4FD7-B412-E657EAAE5F12}">
      <dgm:prSet/>
      <dgm:spPr/>
      <dgm:t>
        <a:bodyPr/>
        <a:lstStyle/>
        <a:p>
          <a:endParaRPr lang="en-US"/>
        </a:p>
      </dgm:t>
    </dgm:pt>
    <dgm:pt modelId="{06747AAF-BA39-48FF-88D4-1334A61122D7}" type="sibTrans" cxnId="{18A754CC-4E0F-4FD7-B412-E657EAAE5F12}">
      <dgm:prSet/>
      <dgm:spPr/>
      <dgm:t>
        <a:bodyPr/>
        <a:lstStyle/>
        <a:p>
          <a:endParaRPr lang="en-US"/>
        </a:p>
      </dgm:t>
    </dgm:pt>
    <dgm:pt modelId="{C7049799-4234-4C7C-A5D6-82EFAED4FE89}">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Package Dependencies</a:t>
          </a:r>
        </a:p>
      </dgm:t>
    </dgm:pt>
    <dgm:pt modelId="{19A6E5A1-BB31-4191-8EAC-747A798D3BA8}" type="parTrans" cxnId="{66365616-446B-40B3-969E-3739DF81938A}">
      <dgm:prSet/>
      <dgm:spPr/>
      <dgm:t>
        <a:bodyPr/>
        <a:lstStyle/>
        <a:p>
          <a:endParaRPr lang="en-US"/>
        </a:p>
      </dgm:t>
    </dgm:pt>
    <dgm:pt modelId="{36BA8516-EAEA-4414-8F77-6921E3A8F70F}" type="sibTrans" cxnId="{66365616-446B-40B3-969E-3739DF81938A}">
      <dgm:prSet/>
      <dgm:spPr/>
      <dgm:t>
        <a:bodyPr/>
        <a:lstStyle/>
        <a:p>
          <a:endParaRPr lang="en-US"/>
        </a:p>
      </dgm:t>
    </dgm:pt>
    <dgm:pt modelId="{1D5ACE29-A9AC-414D-A43A-8D8EB1B339BE}">
      <dgm:prSet phldrT="[Text]" custT="1"/>
      <dgm:spPr/>
      <dgm:t>
        <a:bodyPr/>
        <a:lstStyle/>
        <a:p>
          <a:r>
            <a:rPr lang="en-US" sz="900" kern="1200" dirty="0">
              <a:solidFill>
                <a:srgbClr val="000000">
                  <a:hueOff val="0"/>
                  <a:satOff val="0"/>
                  <a:lumOff val="0"/>
                  <a:alphaOff val="0"/>
                </a:srgbClr>
              </a:solidFill>
              <a:latin typeface="Calibri" panose="020F0502020204030204"/>
              <a:ea typeface="+mn-ea"/>
              <a:cs typeface="+mn-cs"/>
            </a:rPr>
            <a:t>Toggle</a:t>
          </a:r>
          <a:r>
            <a:rPr lang="en-US" sz="1400" kern="1200" dirty="0"/>
            <a:t> </a:t>
          </a:r>
          <a:r>
            <a:rPr lang="en-US" sz="900" kern="1200" dirty="0">
              <a:solidFill>
                <a:srgbClr val="000000">
                  <a:hueOff val="0"/>
                  <a:satOff val="0"/>
                  <a:lumOff val="0"/>
                  <a:alphaOff val="0"/>
                </a:srgbClr>
              </a:solidFill>
              <a:latin typeface="Calibri" panose="020F0502020204030204"/>
              <a:ea typeface="+mn-ea"/>
              <a:cs typeface="+mn-cs"/>
            </a:rPr>
            <a:t>Features</a:t>
          </a:r>
        </a:p>
      </dgm:t>
    </dgm:pt>
    <dgm:pt modelId="{1FB10E38-4379-4EB2-B570-CE08E5CA325D}" type="parTrans" cxnId="{F1481E9C-0AF1-43D0-859B-E0C3055FE1EF}">
      <dgm:prSet/>
      <dgm:spPr/>
      <dgm:t>
        <a:bodyPr/>
        <a:lstStyle/>
        <a:p>
          <a:endParaRPr lang="en-US"/>
        </a:p>
      </dgm:t>
    </dgm:pt>
    <dgm:pt modelId="{FD783225-422B-47EE-A00F-857434501DED}" type="sibTrans" cxnId="{F1481E9C-0AF1-43D0-859B-E0C3055FE1EF}">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2"/>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2" custScaleX="159620" custLinFactNeighborX="5567" custLinFactNeighborY="-1">
        <dgm:presLayoutVars>
          <dgm:chPref val="3"/>
        </dgm:presLayoutVars>
      </dgm:prSet>
      <dgm:spPr/>
    </dgm:pt>
    <dgm:pt modelId="{EE4499E8-10A2-4D6B-8C8E-23AC644891D4}" type="pres">
      <dgm:prSet presAssocID="{E0C37CB0-2069-4CF0-95FC-2BD9EF77D0C4}" presName="rootConnector" presStyleLbl="node2" presStyleIdx="0" presStyleCnt="2"/>
      <dgm:spPr/>
    </dgm:pt>
    <dgm:pt modelId="{BC4F0304-DE0A-4AD6-AF83-E1566C0023F2}" type="pres">
      <dgm:prSet presAssocID="{E0C37CB0-2069-4CF0-95FC-2BD9EF77D0C4}" presName="hierChild4" presStyleCnt="0"/>
      <dgm:spPr/>
    </dgm:pt>
    <dgm:pt modelId="{827FF7B9-2E49-4ECB-9C79-B3234ECBB9AB}" type="pres">
      <dgm:prSet presAssocID="{2811DF9D-F130-4587-AC78-9FF026923BCB}" presName="Name37" presStyleLbl="parChTrans1D3" presStyleIdx="0" presStyleCnt="6"/>
      <dgm:spPr/>
    </dgm:pt>
    <dgm:pt modelId="{248B432F-729B-4832-8F31-08DFDCD298EC}" type="pres">
      <dgm:prSet presAssocID="{6AC67ADB-6D4C-4702-ACE7-2A44EAA82D46}" presName="hierRoot2" presStyleCnt="0">
        <dgm:presLayoutVars>
          <dgm:hierBranch val="init"/>
        </dgm:presLayoutVars>
      </dgm:prSet>
      <dgm:spPr/>
    </dgm:pt>
    <dgm:pt modelId="{5C19C14F-C8DA-4ECA-BDD4-9278A9BA3BE4}" type="pres">
      <dgm:prSet presAssocID="{6AC67ADB-6D4C-4702-ACE7-2A44EAA82D46}" presName="rootComposite" presStyleCnt="0"/>
      <dgm:spPr/>
    </dgm:pt>
    <dgm:pt modelId="{DD14A994-FDDF-4237-8E7A-F256410EEE26}" type="pres">
      <dgm:prSet presAssocID="{6AC67ADB-6D4C-4702-ACE7-2A44EAA82D46}" presName="rootText" presStyleLbl="node3" presStyleIdx="0" presStyleCnt="6" custLinFactNeighborX="-2000" custLinFactNeighborY="0">
        <dgm:presLayoutVars>
          <dgm:chPref val="3"/>
        </dgm:presLayoutVars>
      </dgm:prSet>
      <dgm:spPr/>
    </dgm:pt>
    <dgm:pt modelId="{69295772-7E4E-4881-B191-2D14A1D04BFD}" type="pres">
      <dgm:prSet presAssocID="{6AC67ADB-6D4C-4702-ACE7-2A44EAA82D46}" presName="rootConnector" presStyleLbl="node3" presStyleIdx="0" presStyleCnt="6"/>
      <dgm:spPr/>
    </dgm:pt>
    <dgm:pt modelId="{FA7E2320-F57F-4150-A4FE-35C6C8A3B8CB}" type="pres">
      <dgm:prSet presAssocID="{6AC67ADB-6D4C-4702-ACE7-2A44EAA82D46}" presName="hierChild4" presStyleCnt="0"/>
      <dgm:spPr/>
    </dgm:pt>
    <dgm:pt modelId="{2362A6BE-AEF3-4B15-944D-CEB488EA7293}" type="pres">
      <dgm:prSet presAssocID="{6AC67ADB-6D4C-4702-ACE7-2A44EAA82D46}" presName="hierChild5" presStyleCnt="0"/>
      <dgm:spPr/>
    </dgm:pt>
    <dgm:pt modelId="{86AD3BF6-D6D5-45A4-B163-972BC5D9CDC6}" type="pres">
      <dgm:prSet presAssocID="{83AE4C72-768F-4EE3-99F1-80DC293E2858}" presName="Name37" presStyleLbl="parChTrans1D3" presStyleIdx="1" presStyleCnt="6"/>
      <dgm:spPr/>
    </dgm:pt>
    <dgm:pt modelId="{2D17EDD3-58E2-46CA-919A-AD192915CAF8}" type="pres">
      <dgm:prSet presAssocID="{A5B6C4A8-9D14-49CA-B175-C6BA05037321}" presName="hierRoot2" presStyleCnt="0">
        <dgm:presLayoutVars>
          <dgm:hierBranch val="init"/>
        </dgm:presLayoutVars>
      </dgm:prSet>
      <dgm:spPr/>
    </dgm:pt>
    <dgm:pt modelId="{67C9C703-8672-4B0B-BCA9-F59BF0EE600F}" type="pres">
      <dgm:prSet presAssocID="{A5B6C4A8-9D14-49CA-B175-C6BA05037321}" presName="rootComposite" presStyleCnt="0"/>
      <dgm:spPr/>
    </dgm:pt>
    <dgm:pt modelId="{6DF7F209-CBB3-4977-8349-328FE00DE58B}" type="pres">
      <dgm:prSet presAssocID="{A5B6C4A8-9D14-49CA-B175-C6BA05037321}" presName="rootText" presStyleLbl="node3" presStyleIdx="1" presStyleCnt="6">
        <dgm:presLayoutVars>
          <dgm:chPref val="3"/>
        </dgm:presLayoutVars>
      </dgm:prSet>
      <dgm:spPr/>
    </dgm:pt>
    <dgm:pt modelId="{3A593F37-A690-4683-81E7-7F7959CDEDE3}" type="pres">
      <dgm:prSet presAssocID="{A5B6C4A8-9D14-49CA-B175-C6BA05037321}" presName="rootConnector" presStyleLbl="node3" presStyleIdx="1" presStyleCnt="6"/>
      <dgm:spPr/>
    </dgm:pt>
    <dgm:pt modelId="{9A9E134D-C8E8-457D-818B-D5A3B96C2A3E}" type="pres">
      <dgm:prSet presAssocID="{A5B6C4A8-9D14-49CA-B175-C6BA05037321}" presName="hierChild4" presStyleCnt="0"/>
      <dgm:spPr/>
    </dgm:pt>
    <dgm:pt modelId="{2F9A5A2A-038D-45B3-ADCA-FFD4B54297DA}" type="pres">
      <dgm:prSet presAssocID="{A5B6C4A8-9D14-49CA-B175-C6BA05037321}" presName="hierChild5" presStyleCnt="0"/>
      <dgm:spPr/>
    </dgm:pt>
    <dgm:pt modelId="{09ADBE14-2A2D-4053-8267-952A942F92F3}" type="pres">
      <dgm:prSet presAssocID="{95D6D821-698B-4303-8967-495519BED83A}" presName="Name37" presStyleLbl="parChTrans1D3" presStyleIdx="2" presStyleCnt="6"/>
      <dgm:spPr/>
    </dgm:pt>
    <dgm:pt modelId="{7B13DB74-3CEA-4A42-952A-206118DB4A4E}" type="pres">
      <dgm:prSet presAssocID="{BF16C39F-5B68-418F-9C10-75E68505C6C6}" presName="hierRoot2" presStyleCnt="0">
        <dgm:presLayoutVars>
          <dgm:hierBranch val="init"/>
        </dgm:presLayoutVars>
      </dgm:prSet>
      <dgm:spPr/>
    </dgm:pt>
    <dgm:pt modelId="{93C85923-39B9-4B94-AF06-0B7AA058A2D1}" type="pres">
      <dgm:prSet presAssocID="{BF16C39F-5B68-418F-9C10-75E68505C6C6}" presName="rootComposite" presStyleCnt="0"/>
      <dgm:spPr/>
    </dgm:pt>
    <dgm:pt modelId="{0133EBFD-8177-43D9-ABB7-0DD04395A5BA}" type="pres">
      <dgm:prSet presAssocID="{BF16C39F-5B68-418F-9C10-75E68505C6C6}" presName="rootText" presStyleLbl="node3" presStyleIdx="2" presStyleCnt="6" custLinFactNeighborX="-2000" custLinFactNeighborY="2227">
        <dgm:presLayoutVars>
          <dgm:chPref val="3"/>
        </dgm:presLayoutVars>
      </dgm:prSet>
      <dgm:spPr/>
    </dgm:pt>
    <dgm:pt modelId="{33030E4C-9DEE-4495-BB3C-6705747EEE9B}" type="pres">
      <dgm:prSet presAssocID="{BF16C39F-5B68-418F-9C10-75E68505C6C6}" presName="rootConnector" presStyleLbl="node3" presStyleIdx="2" presStyleCnt="6"/>
      <dgm:spPr/>
    </dgm:pt>
    <dgm:pt modelId="{AC4FC0AB-0CBF-47CB-9C52-ABA1C43BFDCF}" type="pres">
      <dgm:prSet presAssocID="{BF16C39F-5B68-418F-9C10-75E68505C6C6}" presName="hierChild4" presStyleCnt="0"/>
      <dgm:spPr/>
    </dgm:pt>
    <dgm:pt modelId="{839EEC8D-3C40-4BF7-A63B-FA3DA7B38DE5}" type="pres">
      <dgm:prSet presAssocID="{BF16C39F-5B68-418F-9C10-75E68505C6C6}" presName="hierChild5" presStyleCnt="0"/>
      <dgm:spPr/>
    </dgm:pt>
    <dgm:pt modelId="{3B2A2660-8082-48FF-9029-130536ABD9CE}" type="pres">
      <dgm:prSet presAssocID="{E0C37CB0-2069-4CF0-95FC-2BD9EF77D0C4}" presName="hierChild5" presStyleCnt="0"/>
      <dgm:spPr/>
    </dgm:pt>
    <dgm:pt modelId="{78B953E7-C956-4761-851F-F4C38621F174}" type="pres">
      <dgm:prSet presAssocID="{6F13BEBB-C4B7-40D4-91C7-D836BFD02AB7}" presName="Name37" presStyleLbl="parChTrans1D2" presStyleIdx="1" presStyleCnt="2"/>
      <dgm:spPr/>
    </dgm:pt>
    <dgm:pt modelId="{31129D23-E909-4B96-BD6B-9E6FF6FD0CBF}" type="pres">
      <dgm:prSet presAssocID="{3AFC7CA7-B979-4CAF-B1AB-545D92BD7785}" presName="hierRoot2" presStyleCnt="0">
        <dgm:presLayoutVars>
          <dgm:hierBranch val="init"/>
        </dgm:presLayoutVars>
      </dgm:prSet>
      <dgm:spPr/>
    </dgm:pt>
    <dgm:pt modelId="{241839F6-8243-4D4C-B9D9-0716CAB9A100}" type="pres">
      <dgm:prSet presAssocID="{3AFC7CA7-B979-4CAF-B1AB-545D92BD7785}" presName="rootComposite" presStyleCnt="0"/>
      <dgm:spPr/>
    </dgm:pt>
    <dgm:pt modelId="{9F2662A6-EAA1-4B92-B910-97A5EDEC0718}" type="pres">
      <dgm:prSet presAssocID="{3AFC7CA7-B979-4CAF-B1AB-545D92BD7785}" presName="rootText" presStyleLbl="node2" presStyleIdx="1" presStyleCnt="2" custScaleX="154520">
        <dgm:presLayoutVars>
          <dgm:chPref val="3"/>
        </dgm:presLayoutVars>
      </dgm:prSet>
      <dgm:spPr/>
    </dgm:pt>
    <dgm:pt modelId="{1A26734E-6717-4616-B6AA-5F25491A205D}" type="pres">
      <dgm:prSet presAssocID="{3AFC7CA7-B979-4CAF-B1AB-545D92BD7785}" presName="rootConnector" presStyleLbl="node2" presStyleIdx="1" presStyleCnt="2"/>
      <dgm:spPr/>
    </dgm:pt>
    <dgm:pt modelId="{521EF026-A52E-4912-8DD6-9C33F7A876E5}" type="pres">
      <dgm:prSet presAssocID="{3AFC7CA7-B979-4CAF-B1AB-545D92BD7785}" presName="hierChild4" presStyleCnt="0"/>
      <dgm:spPr/>
    </dgm:pt>
    <dgm:pt modelId="{545E7176-116B-4821-845B-A0F914E358C5}" type="pres">
      <dgm:prSet presAssocID="{1146CBF6-4A89-46FF-8E4A-B6EDC4668375}" presName="Name37" presStyleLbl="parChTrans1D3" presStyleIdx="3" presStyleCnt="6"/>
      <dgm:spPr/>
    </dgm:pt>
    <dgm:pt modelId="{D773480E-2DEA-45F6-93DE-57816EB3D603}" type="pres">
      <dgm:prSet presAssocID="{34FC580F-5955-4A19-B6A7-8D854BB9B6CC}" presName="hierRoot2" presStyleCnt="0">
        <dgm:presLayoutVars>
          <dgm:hierBranch val="init"/>
        </dgm:presLayoutVars>
      </dgm:prSet>
      <dgm:spPr/>
    </dgm:pt>
    <dgm:pt modelId="{5215476D-F19C-4380-9972-C0143AE540FD}" type="pres">
      <dgm:prSet presAssocID="{34FC580F-5955-4A19-B6A7-8D854BB9B6CC}" presName="rootComposite" presStyleCnt="0"/>
      <dgm:spPr/>
    </dgm:pt>
    <dgm:pt modelId="{DCB07416-8647-4937-9635-E97151FC00D1}" type="pres">
      <dgm:prSet presAssocID="{34FC580F-5955-4A19-B6A7-8D854BB9B6CC}" presName="rootText" presStyleLbl="node3" presStyleIdx="3" presStyleCnt="6">
        <dgm:presLayoutVars>
          <dgm:chPref val="3"/>
        </dgm:presLayoutVars>
      </dgm:prSet>
      <dgm:spPr/>
    </dgm:pt>
    <dgm:pt modelId="{98F359F7-C687-4286-A6D9-F2748D4AAA66}" type="pres">
      <dgm:prSet presAssocID="{34FC580F-5955-4A19-B6A7-8D854BB9B6CC}" presName="rootConnector" presStyleLbl="node3" presStyleIdx="3" presStyleCnt="6"/>
      <dgm:spPr/>
    </dgm:pt>
    <dgm:pt modelId="{543AEF02-D31A-44F4-A432-77BD3D08C134}" type="pres">
      <dgm:prSet presAssocID="{34FC580F-5955-4A19-B6A7-8D854BB9B6CC}" presName="hierChild4" presStyleCnt="0"/>
      <dgm:spPr/>
    </dgm:pt>
    <dgm:pt modelId="{BEC0FFDB-8C15-4436-A5BD-AC447883F354}" type="pres">
      <dgm:prSet presAssocID="{34FC580F-5955-4A19-B6A7-8D854BB9B6CC}" presName="hierChild5" presStyleCnt="0"/>
      <dgm:spPr/>
    </dgm:pt>
    <dgm:pt modelId="{6A62F5AD-71EF-4720-8940-DEF7CF4AAF02}" type="pres">
      <dgm:prSet presAssocID="{19A6E5A1-BB31-4191-8EAC-747A798D3BA8}" presName="Name37" presStyleLbl="parChTrans1D3" presStyleIdx="4" presStyleCnt="6"/>
      <dgm:spPr/>
    </dgm:pt>
    <dgm:pt modelId="{FD695194-6F6D-40B4-84AD-06992237E2EE}" type="pres">
      <dgm:prSet presAssocID="{C7049799-4234-4C7C-A5D6-82EFAED4FE89}" presName="hierRoot2" presStyleCnt="0">
        <dgm:presLayoutVars>
          <dgm:hierBranch val="init"/>
        </dgm:presLayoutVars>
      </dgm:prSet>
      <dgm:spPr/>
    </dgm:pt>
    <dgm:pt modelId="{E58DA1EF-4AEC-42E9-B3AF-FB9FC808918E}" type="pres">
      <dgm:prSet presAssocID="{C7049799-4234-4C7C-A5D6-82EFAED4FE89}" presName="rootComposite" presStyleCnt="0"/>
      <dgm:spPr/>
    </dgm:pt>
    <dgm:pt modelId="{088A3603-398F-4A2F-9101-49E972BEA346}" type="pres">
      <dgm:prSet presAssocID="{C7049799-4234-4C7C-A5D6-82EFAED4FE89}" presName="rootText" presStyleLbl="node3" presStyleIdx="4" presStyleCnt="6">
        <dgm:presLayoutVars>
          <dgm:chPref val="3"/>
        </dgm:presLayoutVars>
      </dgm:prSet>
      <dgm:spPr/>
    </dgm:pt>
    <dgm:pt modelId="{49378D95-0DF7-42F7-8A29-078CB0ACABD6}" type="pres">
      <dgm:prSet presAssocID="{C7049799-4234-4C7C-A5D6-82EFAED4FE89}" presName="rootConnector" presStyleLbl="node3" presStyleIdx="4" presStyleCnt="6"/>
      <dgm:spPr/>
    </dgm:pt>
    <dgm:pt modelId="{85AD0760-996A-44EC-900B-EDB23D60C65E}" type="pres">
      <dgm:prSet presAssocID="{C7049799-4234-4C7C-A5D6-82EFAED4FE89}" presName="hierChild4" presStyleCnt="0"/>
      <dgm:spPr/>
    </dgm:pt>
    <dgm:pt modelId="{2132C82F-BACD-4C6C-82F7-E4B621001D1D}" type="pres">
      <dgm:prSet presAssocID="{C7049799-4234-4C7C-A5D6-82EFAED4FE89}" presName="hierChild5" presStyleCnt="0"/>
      <dgm:spPr/>
    </dgm:pt>
    <dgm:pt modelId="{839DB1BB-257B-425B-9C28-BE602EBC66FD}" type="pres">
      <dgm:prSet presAssocID="{1FB10E38-4379-4EB2-B570-CE08E5CA325D}" presName="Name37" presStyleLbl="parChTrans1D3" presStyleIdx="5" presStyleCnt="6"/>
      <dgm:spPr/>
    </dgm:pt>
    <dgm:pt modelId="{A4D99025-E389-49A1-A236-07BBEFEAB912}" type="pres">
      <dgm:prSet presAssocID="{1D5ACE29-A9AC-414D-A43A-8D8EB1B339BE}" presName="hierRoot2" presStyleCnt="0">
        <dgm:presLayoutVars>
          <dgm:hierBranch val="init"/>
        </dgm:presLayoutVars>
      </dgm:prSet>
      <dgm:spPr/>
    </dgm:pt>
    <dgm:pt modelId="{92D9599B-D735-4038-B89B-0AEAA699A5B1}" type="pres">
      <dgm:prSet presAssocID="{1D5ACE29-A9AC-414D-A43A-8D8EB1B339BE}" presName="rootComposite" presStyleCnt="0"/>
      <dgm:spPr/>
    </dgm:pt>
    <dgm:pt modelId="{26FAF418-6DE6-4148-95B0-5072196ECF66}" type="pres">
      <dgm:prSet presAssocID="{1D5ACE29-A9AC-414D-A43A-8D8EB1B339BE}" presName="rootText" presStyleLbl="node3" presStyleIdx="5" presStyleCnt="6">
        <dgm:presLayoutVars>
          <dgm:chPref val="3"/>
        </dgm:presLayoutVars>
      </dgm:prSet>
      <dgm:spPr/>
    </dgm:pt>
    <dgm:pt modelId="{D900DDE5-AFF0-4BEA-86A4-64F8B2544CA9}" type="pres">
      <dgm:prSet presAssocID="{1D5ACE29-A9AC-414D-A43A-8D8EB1B339BE}" presName="rootConnector" presStyleLbl="node3" presStyleIdx="5" presStyleCnt="6"/>
      <dgm:spPr/>
    </dgm:pt>
    <dgm:pt modelId="{513F8A32-D51B-4B0D-9477-174BBECA4759}" type="pres">
      <dgm:prSet presAssocID="{1D5ACE29-A9AC-414D-A43A-8D8EB1B339BE}" presName="hierChild4" presStyleCnt="0"/>
      <dgm:spPr/>
    </dgm:pt>
    <dgm:pt modelId="{E9725F97-7DB9-4760-B5F4-9A033A2B3BEC}" type="pres">
      <dgm:prSet presAssocID="{1D5ACE29-A9AC-414D-A43A-8D8EB1B339BE}" presName="hierChild5" presStyleCnt="0"/>
      <dgm:spPr/>
    </dgm:pt>
    <dgm:pt modelId="{81837AE4-0230-49B2-8ECD-81DAC988D426}" type="pres">
      <dgm:prSet presAssocID="{3AFC7CA7-B979-4CAF-B1AB-545D92BD7785}" presName="hierChild5" presStyleCnt="0"/>
      <dgm:spPr/>
    </dgm:pt>
    <dgm:pt modelId="{2F6D40DD-7063-43C4-8993-D1327F508C39}" type="pres">
      <dgm:prSet presAssocID="{79F15550-8611-45B2-BD4E-69E30451F3BF}" presName="hierChild3" presStyleCnt="0"/>
      <dgm:spPr/>
    </dgm:pt>
  </dgm:ptLst>
  <dgm:cxnLst>
    <dgm:cxn modelId="{72C5E201-159D-4222-9C71-E1F93BE9EA05}" type="presOf" srcId="{251647A5-DE94-4058-A7B1-3209511C25B3}" destId="{DFBED60A-465B-448B-8EA0-9C3F360F7579}" srcOrd="0" destOrd="0" presId="urn:microsoft.com/office/officeart/2005/8/layout/orgChart1"/>
    <dgm:cxn modelId="{7C8F4E08-2452-4BFB-963D-7FC5BA412B8C}" type="presOf" srcId="{A5B6C4A8-9D14-49CA-B175-C6BA05037321}" destId="{6DF7F209-CBB3-4977-8349-328FE00DE58B}" srcOrd="0" destOrd="0" presId="urn:microsoft.com/office/officeart/2005/8/layout/orgChart1"/>
    <dgm:cxn modelId="{703E5F0D-CA8E-42C0-9A03-8628FEA3D297}" srcId="{E0C37CB0-2069-4CF0-95FC-2BD9EF77D0C4}" destId="{A5B6C4A8-9D14-49CA-B175-C6BA05037321}" srcOrd="1" destOrd="0" parTransId="{83AE4C72-768F-4EE3-99F1-80DC293E2858}" sibTransId="{E8CFA20B-F414-417B-9F22-7B55FD52B7C0}"/>
    <dgm:cxn modelId="{53F4FF0F-0BD5-42FA-B696-DD2E8952A2E8}" type="presOf" srcId="{2811DF9D-F130-4587-AC78-9FF026923BCB}" destId="{827FF7B9-2E49-4ECB-9C79-B3234ECBB9AB}" srcOrd="0" destOrd="0" presId="urn:microsoft.com/office/officeart/2005/8/layout/orgChart1"/>
    <dgm:cxn modelId="{0CFEFD10-06DE-48C0-8032-39A85E4F4D08}" srcId="{E0C37CB0-2069-4CF0-95FC-2BD9EF77D0C4}" destId="{BF16C39F-5B68-418F-9C10-75E68505C6C6}" srcOrd="2" destOrd="0" parTransId="{95D6D821-698B-4303-8967-495519BED83A}" sibTransId="{020BDFB2-5421-4EFF-8204-830F4B68BAF5}"/>
    <dgm:cxn modelId="{15F35F11-A91A-4CDF-BECD-D50E73E02219}" type="presOf" srcId="{1146CBF6-4A89-46FF-8E4A-B6EDC4668375}" destId="{545E7176-116B-4821-845B-A0F914E358C5}" srcOrd="0" destOrd="0" presId="urn:microsoft.com/office/officeart/2005/8/layout/orgChart1"/>
    <dgm:cxn modelId="{3C898C13-88DC-4086-BD3D-0EAE2A94990B}" type="presOf" srcId="{C7049799-4234-4C7C-A5D6-82EFAED4FE89}" destId="{49378D95-0DF7-42F7-8A29-078CB0ACABD6}" srcOrd="1" destOrd="0" presId="urn:microsoft.com/office/officeart/2005/8/layout/orgChart1"/>
    <dgm:cxn modelId="{66365616-446B-40B3-969E-3739DF81938A}" srcId="{3AFC7CA7-B979-4CAF-B1AB-545D92BD7785}" destId="{C7049799-4234-4C7C-A5D6-82EFAED4FE89}" srcOrd="1" destOrd="0" parTransId="{19A6E5A1-BB31-4191-8EAC-747A798D3BA8}" sibTransId="{36BA8516-EAEA-4414-8F77-6921E3A8F70F}"/>
    <dgm:cxn modelId="{C900C519-3B75-4204-A647-ABBF7E81BBD0}" type="presOf" srcId="{3AFC7CA7-B979-4CAF-B1AB-545D92BD7785}" destId="{9F2662A6-EAA1-4B92-B910-97A5EDEC0718}" srcOrd="0" destOrd="0" presId="urn:microsoft.com/office/officeart/2005/8/layout/orgChart1"/>
    <dgm:cxn modelId="{348B571D-3A66-4713-B577-C02CCAE9018A}" srcId="{E0C37CB0-2069-4CF0-95FC-2BD9EF77D0C4}" destId="{6AC67ADB-6D4C-4702-ACE7-2A44EAA82D46}" srcOrd="0" destOrd="0" parTransId="{2811DF9D-F130-4587-AC78-9FF026923BCB}" sibTransId="{4F7CDFCB-B923-4E3B-88ED-0593920C17B8}"/>
    <dgm:cxn modelId="{77EF0F1F-3037-4025-B48A-E03B8B0FB918}" type="presOf" srcId="{6AC67ADB-6D4C-4702-ACE7-2A44EAA82D46}" destId="{69295772-7E4E-4881-B191-2D14A1D04BFD}" srcOrd="1"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19ECF223-5582-4B8D-A590-3B7F40CD630D}" type="presOf" srcId="{34FC580F-5955-4A19-B6A7-8D854BB9B6CC}" destId="{DCB07416-8647-4937-9635-E97151FC00D1}" srcOrd="0" destOrd="0" presId="urn:microsoft.com/office/officeart/2005/8/layout/orgChart1"/>
    <dgm:cxn modelId="{DCB16B26-0879-4FB7-B462-C026FEE22F21}" type="presOf" srcId="{BF16C39F-5B68-418F-9C10-75E68505C6C6}" destId="{0133EBFD-8177-43D9-ABB7-0DD04395A5BA}" srcOrd="0" destOrd="0" presId="urn:microsoft.com/office/officeart/2005/8/layout/orgChart1"/>
    <dgm:cxn modelId="{8881EE2C-B6CD-4BB7-BBD0-00ED78796798}" type="presOf" srcId="{A5B6C4A8-9D14-49CA-B175-C6BA05037321}" destId="{3A593F37-A690-4683-81E7-7F7959CDEDE3}" srcOrd="1" destOrd="0" presId="urn:microsoft.com/office/officeart/2005/8/layout/orgChart1"/>
    <dgm:cxn modelId="{2C147037-86B2-47A8-829D-AEB0B49C5095}" type="presOf" srcId="{83AE4C72-768F-4EE3-99F1-80DC293E2858}" destId="{86AD3BF6-D6D5-45A4-B163-972BC5D9CDC6}" srcOrd="0" destOrd="0" presId="urn:microsoft.com/office/officeart/2005/8/layout/orgChart1"/>
    <dgm:cxn modelId="{10726A38-38E9-41A3-9DB0-351CC32A4C55}" type="presOf" srcId="{95D6D821-698B-4303-8967-495519BED83A}" destId="{09ADBE14-2A2D-4053-8267-952A942F92F3}" srcOrd="0" destOrd="0" presId="urn:microsoft.com/office/officeart/2005/8/layout/orgChart1"/>
    <dgm:cxn modelId="{FC2AD640-039E-4571-A596-3D77BC497CD0}" type="presOf" srcId="{3AFC7CA7-B979-4CAF-B1AB-545D92BD7785}" destId="{1A26734E-6717-4616-B6AA-5F25491A205D}" srcOrd="1" destOrd="0" presId="urn:microsoft.com/office/officeart/2005/8/layout/orgChart1"/>
    <dgm:cxn modelId="{7516C548-36A4-4217-A421-A5E29E9FD941}" type="presOf" srcId="{19A6E5A1-BB31-4191-8EAC-747A798D3BA8}" destId="{6A62F5AD-71EF-4720-8940-DEF7CF4AAF02}" srcOrd="0"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E25D8C82-0591-477D-8A12-60B356667F8E}" type="presOf" srcId="{6AC67ADB-6D4C-4702-ACE7-2A44EAA82D46}" destId="{DD14A994-FDDF-4237-8E7A-F256410EEE26}" srcOrd="0" destOrd="0" presId="urn:microsoft.com/office/officeart/2005/8/layout/orgChart1"/>
    <dgm:cxn modelId="{26BB778F-098C-4339-8AF5-BDDB268AA2A8}" type="presOf" srcId="{6F13BEBB-C4B7-40D4-91C7-D836BFD02AB7}" destId="{78B953E7-C956-4761-851F-F4C38621F174}" srcOrd="0" destOrd="0" presId="urn:microsoft.com/office/officeart/2005/8/layout/orgChart1"/>
    <dgm:cxn modelId="{FFDD7C8F-DD57-4A41-89B2-6667E7E45312}" type="presOf" srcId="{34FC580F-5955-4A19-B6A7-8D854BB9B6CC}" destId="{98F359F7-C687-4286-A6D9-F2748D4AAA66}" srcOrd="1" destOrd="0" presId="urn:microsoft.com/office/officeart/2005/8/layout/orgChart1"/>
    <dgm:cxn modelId="{113C2895-612B-4041-B102-BE3FBEF35056}" type="presOf" srcId="{BF16C39F-5B68-418F-9C10-75E68505C6C6}" destId="{33030E4C-9DEE-4495-BB3C-6705747EEE9B}" srcOrd="1" destOrd="0" presId="urn:microsoft.com/office/officeart/2005/8/layout/orgChart1"/>
    <dgm:cxn modelId="{F1481E9C-0AF1-43D0-859B-E0C3055FE1EF}" srcId="{3AFC7CA7-B979-4CAF-B1AB-545D92BD7785}" destId="{1D5ACE29-A9AC-414D-A43A-8D8EB1B339BE}" srcOrd="2" destOrd="0" parTransId="{1FB10E38-4379-4EB2-B570-CE08E5CA325D}" sibTransId="{FD783225-422B-47EE-A00F-857434501DED}"/>
    <dgm:cxn modelId="{61CDDD9F-319B-4C25-AAC3-07F6C1E85824}" type="presOf" srcId="{1D5ACE29-A9AC-414D-A43A-8D8EB1B339BE}" destId="{26FAF418-6DE6-4148-95B0-5072196ECF66}" srcOrd="0"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BA8EE6BD-EA5A-4B5F-9AD3-99A036E31ABD}" srcId="{79F15550-8611-45B2-BD4E-69E30451F3BF}" destId="{E0C37CB0-2069-4CF0-95FC-2BD9EF77D0C4}" srcOrd="0" destOrd="0" parTransId="{B4C9C324-6F85-42C9-8572-B6F548402365}" sibTransId="{8C81CE25-1DFD-4C1B-817E-6C96C99FC414}"/>
    <dgm:cxn modelId="{3100BBBF-BDB6-48ED-8DB5-819DA2911D91}" type="presOf" srcId="{C7049799-4234-4C7C-A5D6-82EFAED4FE89}" destId="{088A3603-398F-4A2F-9101-49E972BEA346}" srcOrd="0" destOrd="0" presId="urn:microsoft.com/office/officeart/2005/8/layout/orgChart1"/>
    <dgm:cxn modelId="{ACF173C2-6DD9-4FF9-8DE7-07282D42E3AD}" srcId="{79F15550-8611-45B2-BD4E-69E30451F3BF}" destId="{3AFC7CA7-B979-4CAF-B1AB-545D92BD7785}" srcOrd="1" destOrd="0" parTransId="{6F13BEBB-C4B7-40D4-91C7-D836BFD02AB7}" sibTransId="{923EB9E5-0A63-4796-B5E7-3893F5DDEAD6}"/>
    <dgm:cxn modelId="{18A754CC-4E0F-4FD7-B412-E657EAAE5F12}" srcId="{3AFC7CA7-B979-4CAF-B1AB-545D92BD7785}" destId="{34FC580F-5955-4A19-B6A7-8D854BB9B6CC}" srcOrd="0" destOrd="0" parTransId="{1146CBF6-4A89-46FF-8E4A-B6EDC4668375}" sibTransId="{06747AAF-BA39-48FF-88D4-1334A61122D7}"/>
    <dgm:cxn modelId="{4C8E6AE4-46F9-4208-BF6B-10D64451FBB3}" type="presOf" srcId="{E0C37CB0-2069-4CF0-95FC-2BD9EF77D0C4}" destId="{2AB04048-BAA8-4CAF-BE64-430D24FFEA4B}"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8DBD9EEB-00D3-4C68-8406-2689C8E98E0B}" type="presOf" srcId="{1FB10E38-4379-4EB2-B570-CE08E5CA325D}" destId="{839DB1BB-257B-425B-9C28-BE602EBC66FD}" srcOrd="0"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94CA8DFE-A0F4-4385-AA7E-B25FCC35149D}" type="presOf" srcId="{1D5ACE29-A9AC-414D-A43A-8D8EB1B339BE}" destId="{D900DDE5-AFF0-4BEA-86A4-64F8B2544CA9}" srcOrd="1"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990EB537-167B-4CA7-B584-EEB727836832}" type="presParOf" srcId="{BC4F0304-DE0A-4AD6-AF83-E1566C0023F2}" destId="{827FF7B9-2E49-4ECB-9C79-B3234ECBB9AB}" srcOrd="0" destOrd="0" presId="urn:microsoft.com/office/officeart/2005/8/layout/orgChart1"/>
    <dgm:cxn modelId="{631805B9-DD1F-4868-95CC-BC5FF9575B65}" type="presParOf" srcId="{BC4F0304-DE0A-4AD6-AF83-E1566C0023F2}" destId="{248B432F-729B-4832-8F31-08DFDCD298EC}" srcOrd="1" destOrd="0" presId="urn:microsoft.com/office/officeart/2005/8/layout/orgChart1"/>
    <dgm:cxn modelId="{460053DC-6928-4550-B4D0-F181EC6B7C3E}" type="presParOf" srcId="{248B432F-729B-4832-8F31-08DFDCD298EC}" destId="{5C19C14F-C8DA-4ECA-BDD4-9278A9BA3BE4}" srcOrd="0" destOrd="0" presId="urn:microsoft.com/office/officeart/2005/8/layout/orgChart1"/>
    <dgm:cxn modelId="{2F2A1E1C-6F1C-46DC-946D-5D3762E7EEC8}" type="presParOf" srcId="{5C19C14F-C8DA-4ECA-BDD4-9278A9BA3BE4}" destId="{DD14A994-FDDF-4237-8E7A-F256410EEE26}" srcOrd="0" destOrd="0" presId="urn:microsoft.com/office/officeart/2005/8/layout/orgChart1"/>
    <dgm:cxn modelId="{F426EB4B-6643-44CA-BAC8-EABD37C8BF16}" type="presParOf" srcId="{5C19C14F-C8DA-4ECA-BDD4-9278A9BA3BE4}" destId="{69295772-7E4E-4881-B191-2D14A1D04BFD}" srcOrd="1" destOrd="0" presId="urn:microsoft.com/office/officeart/2005/8/layout/orgChart1"/>
    <dgm:cxn modelId="{DEE299BA-ACD0-4180-A685-9EFCAE5FBC25}" type="presParOf" srcId="{248B432F-729B-4832-8F31-08DFDCD298EC}" destId="{FA7E2320-F57F-4150-A4FE-35C6C8A3B8CB}" srcOrd="1" destOrd="0" presId="urn:microsoft.com/office/officeart/2005/8/layout/orgChart1"/>
    <dgm:cxn modelId="{673E5172-D044-4EB9-AE71-764FFB02A90D}" type="presParOf" srcId="{248B432F-729B-4832-8F31-08DFDCD298EC}" destId="{2362A6BE-AEF3-4B15-944D-CEB488EA7293}" srcOrd="2" destOrd="0" presId="urn:microsoft.com/office/officeart/2005/8/layout/orgChart1"/>
    <dgm:cxn modelId="{99CA8B1A-9BA9-4AEB-8745-2CE66141187C}" type="presParOf" srcId="{BC4F0304-DE0A-4AD6-AF83-E1566C0023F2}" destId="{86AD3BF6-D6D5-45A4-B163-972BC5D9CDC6}" srcOrd="2" destOrd="0" presId="urn:microsoft.com/office/officeart/2005/8/layout/orgChart1"/>
    <dgm:cxn modelId="{5BD04B23-8678-487E-8D4B-42855AD191BE}" type="presParOf" srcId="{BC4F0304-DE0A-4AD6-AF83-E1566C0023F2}" destId="{2D17EDD3-58E2-46CA-919A-AD192915CAF8}" srcOrd="3" destOrd="0" presId="urn:microsoft.com/office/officeart/2005/8/layout/orgChart1"/>
    <dgm:cxn modelId="{DB75F0AB-FA60-4A36-A8A6-1EFB34D6C767}" type="presParOf" srcId="{2D17EDD3-58E2-46CA-919A-AD192915CAF8}" destId="{67C9C703-8672-4B0B-BCA9-F59BF0EE600F}" srcOrd="0" destOrd="0" presId="urn:microsoft.com/office/officeart/2005/8/layout/orgChart1"/>
    <dgm:cxn modelId="{C47EAA06-627A-40C5-B5D3-4DE0C9F94ED2}" type="presParOf" srcId="{67C9C703-8672-4B0B-BCA9-F59BF0EE600F}" destId="{6DF7F209-CBB3-4977-8349-328FE00DE58B}" srcOrd="0" destOrd="0" presId="urn:microsoft.com/office/officeart/2005/8/layout/orgChart1"/>
    <dgm:cxn modelId="{1BD5FF55-5A91-4285-B523-796C5ADCEF57}" type="presParOf" srcId="{67C9C703-8672-4B0B-BCA9-F59BF0EE600F}" destId="{3A593F37-A690-4683-81E7-7F7959CDEDE3}" srcOrd="1" destOrd="0" presId="urn:microsoft.com/office/officeart/2005/8/layout/orgChart1"/>
    <dgm:cxn modelId="{857A227F-E171-4660-A621-68C5CE86C947}" type="presParOf" srcId="{2D17EDD3-58E2-46CA-919A-AD192915CAF8}" destId="{9A9E134D-C8E8-457D-818B-D5A3B96C2A3E}" srcOrd="1" destOrd="0" presId="urn:microsoft.com/office/officeart/2005/8/layout/orgChart1"/>
    <dgm:cxn modelId="{508488CF-15CE-46E6-B2B7-072E078573CC}" type="presParOf" srcId="{2D17EDD3-58E2-46CA-919A-AD192915CAF8}" destId="{2F9A5A2A-038D-45B3-ADCA-FFD4B54297DA}" srcOrd="2" destOrd="0" presId="urn:microsoft.com/office/officeart/2005/8/layout/orgChart1"/>
    <dgm:cxn modelId="{6EE16AAD-98D0-4ECB-B0B7-D507DDF6B98E}" type="presParOf" srcId="{BC4F0304-DE0A-4AD6-AF83-E1566C0023F2}" destId="{09ADBE14-2A2D-4053-8267-952A942F92F3}" srcOrd="4" destOrd="0" presId="urn:microsoft.com/office/officeart/2005/8/layout/orgChart1"/>
    <dgm:cxn modelId="{842CB63F-2CF6-4FFD-B577-043E993F1F0F}" type="presParOf" srcId="{BC4F0304-DE0A-4AD6-AF83-E1566C0023F2}" destId="{7B13DB74-3CEA-4A42-952A-206118DB4A4E}" srcOrd="5" destOrd="0" presId="urn:microsoft.com/office/officeart/2005/8/layout/orgChart1"/>
    <dgm:cxn modelId="{CA6B7697-0C6A-454C-A921-E3ADA77403EF}" type="presParOf" srcId="{7B13DB74-3CEA-4A42-952A-206118DB4A4E}" destId="{93C85923-39B9-4B94-AF06-0B7AA058A2D1}" srcOrd="0" destOrd="0" presId="urn:microsoft.com/office/officeart/2005/8/layout/orgChart1"/>
    <dgm:cxn modelId="{28EAC9CE-F323-484A-A46B-4C3EA2497DAD}" type="presParOf" srcId="{93C85923-39B9-4B94-AF06-0B7AA058A2D1}" destId="{0133EBFD-8177-43D9-ABB7-0DD04395A5BA}" srcOrd="0" destOrd="0" presId="urn:microsoft.com/office/officeart/2005/8/layout/orgChart1"/>
    <dgm:cxn modelId="{E76A58EA-275C-4649-999F-4FC48B3627C0}" type="presParOf" srcId="{93C85923-39B9-4B94-AF06-0B7AA058A2D1}" destId="{33030E4C-9DEE-4495-BB3C-6705747EEE9B}" srcOrd="1" destOrd="0" presId="urn:microsoft.com/office/officeart/2005/8/layout/orgChart1"/>
    <dgm:cxn modelId="{636E7772-DB6E-4222-8526-27C927421D9E}" type="presParOf" srcId="{7B13DB74-3CEA-4A42-952A-206118DB4A4E}" destId="{AC4FC0AB-0CBF-47CB-9C52-ABA1C43BFDCF}" srcOrd="1" destOrd="0" presId="urn:microsoft.com/office/officeart/2005/8/layout/orgChart1"/>
    <dgm:cxn modelId="{D4FF7C13-9915-4147-94E0-877E693262DA}" type="presParOf" srcId="{7B13DB74-3CEA-4A42-952A-206118DB4A4E}" destId="{839EEC8D-3C40-4BF7-A63B-FA3DA7B38DE5}"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3E44864C-F546-482E-BA05-FD47A6F41278}" type="presParOf" srcId="{34617346-2367-4FC3-83C7-D68241EDA62A}" destId="{78B953E7-C956-4761-851F-F4C38621F174}" srcOrd="2" destOrd="0" presId="urn:microsoft.com/office/officeart/2005/8/layout/orgChart1"/>
    <dgm:cxn modelId="{FC0EA7B4-D0FA-4990-BE86-19B5FA8B9C8D}" type="presParOf" srcId="{34617346-2367-4FC3-83C7-D68241EDA62A}" destId="{31129D23-E909-4B96-BD6B-9E6FF6FD0CBF}" srcOrd="3" destOrd="0" presId="urn:microsoft.com/office/officeart/2005/8/layout/orgChart1"/>
    <dgm:cxn modelId="{21AEF7CC-8A51-4A98-91BD-69362DB3EA5A}" type="presParOf" srcId="{31129D23-E909-4B96-BD6B-9E6FF6FD0CBF}" destId="{241839F6-8243-4D4C-B9D9-0716CAB9A100}" srcOrd="0" destOrd="0" presId="urn:microsoft.com/office/officeart/2005/8/layout/orgChart1"/>
    <dgm:cxn modelId="{3887EE26-E2F9-4875-AAEB-863E4C0B2D78}" type="presParOf" srcId="{241839F6-8243-4D4C-B9D9-0716CAB9A100}" destId="{9F2662A6-EAA1-4B92-B910-97A5EDEC0718}" srcOrd="0" destOrd="0" presId="urn:microsoft.com/office/officeart/2005/8/layout/orgChart1"/>
    <dgm:cxn modelId="{124A633C-8641-4E29-80A8-E66E576D7D12}" type="presParOf" srcId="{241839F6-8243-4D4C-B9D9-0716CAB9A100}" destId="{1A26734E-6717-4616-B6AA-5F25491A205D}" srcOrd="1" destOrd="0" presId="urn:microsoft.com/office/officeart/2005/8/layout/orgChart1"/>
    <dgm:cxn modelId="{3EFC2725-CEFC-464A-8F25-F7D3AC9F53BD}" type="presParOf" srcId="{31129D23-E909-4B96-BD6B-9E6FF6FD0CBF}" destId="{521EF026-A52E-4912-8DD6-9C33F7A876E5}" srcOrd="1" destOrd="0" presId="urn:microsoft.com/office/officeart/2005/8/layout/orgChart1"/>
    <dgm:cxn modelId="{B963D3C4-E8B2-48B2-ACB5-5B3308AB0126}" type="presParOf" srcId="{521EF026-A52E-4912-8DD6-9C33F7A876E5}" destId="{545E7176-116B-4821-845B-A0F914E358C5}" srcOrd="0" destOrd="0" presId="urn:microsoft.com/office/officeart/2005/8/layout/orgChart1"/>
    <dgm:cxn modelId="{B0AABC80-91A1-4988-92D9-FA07BDB5D595}" type="presParOf" srcId="{521EF026-A52E-4912-8DD6-9C33F7A876E5}" destId="{D773480E-2DEA-45F6-93DE-57816EB3D603}" srcOrd="1" destOrd="0" presId="urn:microsoft.com/office/officeart/2005/8/layout/orgChart1"/>
    <dgm:cxn modelId="{DB33394B-4102-4A09-8244-5D4F944C6324}" type="presParOf" srcId="{D773480E-2DEA-45F6-93DE-57816EB3D603}" destId="{5215476D-F19C-4380-9972-C0143AE540FD}" srcOrd="0" destOrd="0" presId="urn:microsoft.com/office/officeart/2005/8/layout/orgChart1"/>
    <dgm:cxn modelId="{08493464-70DD-4F28-B363-8333A08B9033}" type="presParOf" srcId="{5215476D-F19C-4380-9972-C0143AE540FD}" destId="{DCB07416-8647-4937-9635-E97151FC00D1}" srcOrd="0" destOrd="0" presId="urn:microsoft.com/office/officeart/2005/8/layout/orgChart1"/>
    <dgm:cxn modelId="{1D3BF35E-F551-47CB-8A79-BC30DB919441}" type="presParOf" srcId="{5215476D-F19C-4380-9972-C0143AE540FD}" destId="{98F359F7-C687-4286-A6D9-F2748D4AAA66}" srcOrd="1" destOrd="0" presId="urn:microsoft.com/office/officeart/2005/8/layout/orgChart1"/>
    <dgm:cxn modelId="{AE82F514-D9DB-49B9-A171-C023E2CA0249}" type="presParOf" srcId="{D773480E-2DEA-45F6-93DE-57816EB3D603}" destId="{543AEF02-D31A-44F4-A432-77BD3D08C134}" srcOrd="1" destOrd="0" presId="urn:microsoft.com/office/officeart/2005/8/layout/orgChart1"/>
    <dgm:cxn modelId="{0CE7EEAA-2812-4A65-BA18-BDE66CEF3C57}" type="presParOf" srcId="{D773480E-2DEA-45F6-93DE-57816EB3D603}" destId="{BEC0FFDB-8C15-4436-A5BD-AC447883F354}" srcOrd="2" destOrd="0" presId="urn:microsoft.com/office/officeart/2005/8/layout/orgChart1"/>
    <dgm:cxn modelId="{37EEB273-5C53-46E6-9761-AE464FFC27A7}" type="presParOf" srcId="{521EF026-A52E-4912-8DD6-9C33F7A876E5}" destId="{6A62F5AD-71EF-4720-8940-DEF7CF4AAF02}" srcOrd="2" destOrd="0" presId="urn:microsoft.com/office/officeart/2005/8/layout/orgChart1"/>
    <dgm:cxn modelId="{4179B1C3-741E-487B-BE4C-8B7288009B01}" type="presParOf" srcId="{521EF026-A52E-4912-8DD6-9C33F7A876E5}" destId="{FD695194-6F6D-40B4-84AD-06992237E2EE}" srcOrd="3" destOrd="0" presId="urn:microsoft.com/office/officeart/2005/8/layout/orgChart1"/>
    <dgm:cxn modelId="{F3F5E3CC-9658-48E8-B4F7-602F78E6522E}" type="presParOf" srcId="{FD695194-6F6D-40B4-84AD-06992237E2EE}" destId="{E58DA1EF-4AEC-42E9-B3AF-FB9FC808918E}" srcOrd="0" destOrd="0" presId="urn:microsoft.com/office/officeart/2005/8/layout/orgChart1"/>
    <dgm:cxn modelId="{57E141E1-10D4-48E3-B3F9-F53FC3F6AFD0}" type="presParOf" srcId="{E58DA1EF-4AEC-42E9-B3AF-FB9FC808918E}" destId="{088A3603-398F-4A2F-9101-49E972BEA346}" srcOrd="0" destOrd="0" presId="urn:microsoft.com/office/officeart/2005/8/layout/orgChart1"/>
    <dgm:cxn modelId="{F936828E-9F40-45CD-BC2D-6A59B4981268}" type="presParOf" srcId="{E58DA1EF-4AEC-42E9-B3AF-FB9FC808918E}" destId="{49378D95-0DF7-42F7-8A29-078CB0ACABD6}" srcOrd="1" destOrd="0" presId="urn:microsoft.com/office/officeart/2005/8/layout/orgChart1"/>
    <dgm:cxn modelId="{DE56EFCE-D843-4744-87E9-8AF7170A18F2}" type="presParOf" srcId="{FD695194-6F6D-40B4-84AD-06992237E2EE}" destId="{85AD0760-996A-44EC-900B-EDB23D60C65E}" srcOrd="1" destOrd="0" presId="urn:microsoft.com/office/officeart/2005/8/layout/orgChart1"/>
    <dgm:cxn modelId="{D0D89145-74C2-4E5E-944D-DF93D32F02ED}" type="presParOf" srcId="{FD695194-6F6D-40B4-84AD-06992237E2EE}" destId="{2132C82F-BACD-4C6C-82F7-E4B621001D1D}" srcOrd="2" destOrd="0" presId="urn:microsoft.com/office/officeart/2005/8/layout/orgChart1"/>
    <dgm:cxn modelId="{D466E522-07B1-4868-BDB0-AC209783F2E0}" type="presParOf" srcId="{521EF026-A52E-4912-8DD6-9C33F7A876E5}" destId="{839DB1BB-257B-425B-9C28-BE602EBC66FD}" srcOrd="4" destOrd="0" presId="urn:microsoft.com/office/officeart/2005/8/layout/orgChart1"/>
    <dgm:cxn modelId="{AD41C737-2108-4083-B15A-3CC6D2A47E16}" type="presParOf" srcId="{521EF026-A52E-4912-8DD6-9C33F7A876E5}" destId="{A4D99025-E389-49A1-A236-07BBEFEAB912}" srcOrd="5" destOrd="0" presId="urn:microsoft.com/office/officeart/2005/8/layout/orgChart1"/>
    <dgm:cxn modelId="{33E82541-2498-44DC-907E-3F63CE21C92B}" type="presParOf" srcId="{A4D99025-E389-49A1-A236-07BBEFEAB912}" destId="{92D9599B-D735-4038-B89B-0AEAA699A5B1}" srcOrd="0" destOrd="0" presId="urn:microsoft.com/office/officeart/2005/8/layout/orgChart1"/>
    <dgm:cxn modelId="{1D02C6D2-4979-42BE-B858-01DE717AF333}" type="presParOf" srcId="{92D9599B-D735-4038-B89B-0AEAA699A5B1}" destId="{26FAF418-6DE6-4148-95B0-5072196ECF66}" srcOrd="0" destOrd="0" presId="urn:microsoft.com/office/officeart/2005/8/layout/orgChart1"/>
    <dgm:cxn modelId="{BB152BC0-8E99-49EC-9974-1704E3BA916F}" type="presParOf" srcId="{92D9599B-D735-4038-B89B-0AEAA699A5B1}" destId="{D900DDE5-AFF0-4BEA-86A4-64F8B2544CA9}" srcOrd="1" destOrd="0" presId="urn:microsoft.com/office/officeart/2005/8/layout/orgChart1"/>
    <dgm:cxn modelId="{3F602521-37A9-475D-80F6-883438EA9D85}" type="presParOf" srcId="{A4D99025-E389-49A1-A236-07BBEFEAB912}" destId="{513F8A32-D51B-4B0D-9477-174BBECA4759}" srcOrd="1" destOrd="0" presId="urn:microsoft.com/office/officeart/2005/8/layout/orgChart1"/>
    <dgm:cxn modelId="{E456B55C-66FF-4C2B-9790-03CC78AA4434}" type="presParOf" srcId="{A4D99025-E389-49A1-A236-07BBEFEAB912}" destId="{E9725F97-7DB9-4760-B5F4-9A033A2B3BEC}" srcOrd="2" destOrd="0" presId="urn:microsoft.com/office/officeart/2005/8/layout/orgChart1"/>
    <dgm:cxn modelId="{6B504C7A-0C79-4F65-95D5-B14C09D94EF2}" type="presParOf" srcId="{31129D23-E909-4B96-BD6B-9E6FF6FD0CBF}" destId="{81837AE4-0230-49B2-8ECD-81DAC988D426}"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Performance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Control Resource Demand</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Resources</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6AC67ADB-6D4C-4702-ACE7-2A44EAA82D4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Work Requests</a:t>
          </a:r>
        </a:p>
      </dgm:t>
    </dgm:pt>
    <dgm:pt modelId="{2811DF9D-F130-4587-AC78-9FF026923BCB}" type="parTrans" cxnId="{348B571D-3A66-4713-B577-C02CCAE9018A}">
      <dgm:prSet/>
      <dgm:spPr/>
      <dgm:t>
        <a:bodyPr/>
        <a:lstStyle/>
        <a:p>
          <a:endParaRPr lang="en-US"/>
        </a:p>
      </dgm:t>
    </dgm:pt>
    <dgm:pt modelId="{4F7CDFCB-B923-4E3B-88ED-0593920C17B8}" type="sibTrans" cxnId="{348B571D-3A66-4713-B577-C02CCAE9018A}">
      <dgm:prSet/>
      <dgm:spPr/>
      <dgm:t>
        <a:bodyPr/>
        <a:lstStyle/>
        <a:p>
          <a:endParaRPr lang="en-US"/>
        </a:p>
      </dgm:t>
    </dgm:pt>
    <dgm:pt modelId="{34FC580F-5955-4A19-B6A7-8D854BB9B6C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Resources</a:t>
          </a:r>
        </a:p>
      </dgm:t>
    </dgm:pt>
    <dgm:pt modelId="{1146CBF6-4A89-46FF-8E4A-B6EDC4668375}" type="parTrans" cxnId="{18A754CC-4E0F-4FD7-B412-E657EAAE5F12}">
      <dgm:prSet/>
      <dgm:spPr/>
      <dgm:t>
        <a:bodyPr/>
        <a:lstStyle/>
        <a:p>
          <a:endParaRPr lang="en-US"/>
        </a:p>
      </dgm:t>
    </dgm:pt>
    <dgm:pt modelId="{06747AAF-BA39-48FF-88D4-1334A61122D7}" type="sibTrans" cxnId="{18A754CC-4E0F-4FD7-B412-E657EAAE5F12}">
      <dgm:prSet/>
      <dgm:spPr/>
      <dgm:t>
        <a:bodyPr/>
        <a:lstStyle/>
        <a:p>
          <a:endParaRPr lang="en-US"/>
        </a:p>
      </dgm:t>
    </dgm:pt>
    <dgm:pt modelId="{34EECA2C-7EF0-45CC-80D6-F55388397DE8}">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Introduce Concurrency</a:t>
          </a:r>
        </a:p>
      </dgm:t>
    </dgm:pt>
    <dgm:pt modelId="{EDBB356A-C981-4AD7-97B3-E0BF9CB59E63}" type="parTrans" cxnId="{737E2A9D-0829-47C5-89B4-A6ACAEACCF44}">
      <dgm:prSet/>
      <dgm:spPr/>
      <dgm:t>
        <a:bodyPr/>
        <a:lstStyle/>
        <a:p>
          <a:endParaRPr lang="en-US"/>
        </a:p>
      </dgm:t>
    </dgm:pt>
    <dgm:pt modelId="{E30D74DC-584D-466C-B99F-5674845D12DA}" type="sibTrans" cxnId="{737E2A9D-0829-47C5-89B4-A6ACAEACCF44}">
      <dgm:prSet/>
      <dgm:spPr/>
      <dgm:t>
        <a:bodyPr/>
        <a:lstStyle/>
        <a:p>
          <a:endParaRPr lang="en-US"/>
        </a:p>
      </dgm:t>
    </dgm:pt>
    <dgm:pt modelId="{73FD8B00-DFEF-4A7E-96FC-F48023FD73E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Computations</a:t>
          </a:r>
        </a:p>
      </dgm:t>
    </dgm:pt>
    <dgm:pt modelId="{2CA85C91-1C71-4176-8895-4F5E4786F770}" type="parTrans" cxnId="{65507B42-C621-459F-89FB-69E601C703A3}">
      <dgm:prSet/>
      <dgm:spPr/>
      <dgm:t>
        <a:bodyPr/>
        <a:lstStyle/>
        <a:p>
          <a:endParaRPr lang="en-US"/>
        </a:p>
      </dgm:t>
    </dgm:pt>
    <dgm:pt modelId="{24789362-EAC3-46DC-9B10-0291523190E8}" type="sibTrans" cxnId="{65507B42-C621-459F-89FB-69E601C703A3}">
      <dgm:prSet/>
      <dgm:spPr/>
      <dgm:t>
        <a:bodyPr/>
        <a:lstStyle/>
        <a:p>
          <a:endParaRPr lang="en-US"/>
        </a:p>
      </dgm:t>
    </dgm:pt>
    <dgm:pt modelId="{92FDBCCB-E6E0-4919-B207-1112C3EF9E1A}">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Data</a:t>
          </a:r>
        </a:p>
      </dgm:t>
    </dgm:pt>
    <dgm:pt modelId="{5448CBFA-AF1B-45D1-B5E3-BCDB41965BBE}" type="parTrans" cxnId="{BB7CFB33-0ECC-4059-827A-397E26CE5CBD}">
      <dgm:prSet/>
      <dgm:spPr/>
      <dgm:t>
        <a:bodyPr/>
        <a:lstStyle/>
        <a:p>
          <a:endParaRPr lang="en-US"/>
        </a:p>
      </dgm:t>
    </dgm:pt>
    <dgm:pt modelId="{B86C8228-CCF4-4ADF-97C7-7F243131FECE}" type="sibTrans" cxnId="{BB7CFB33-0ECC-4059-827A-397E26CE5CBD}">
      <dgm:prSet/>
      <dgm:spPr/>
      <dgm:t>
        <a:bodyPr/>
        <a:lstStyle/>
        <a:p>
          <a:endParaRPr lang="en-US"/>
        </a:p>
      </dgm:t>
    </dgm:pt>
    <dgm:pt modelId="{7D24C253-9AB8-415D-927A-94BDD5671BB0}">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Queue Size</a:t>
          </a:r>
        </a:p>
      </dgm:t>
    </dgm:pt>
    <dgm:pt modelId="{62E1D07B-3CAB-414F-A21D-546DB6259407}" type="parTrans" cxnId="{4E339CCB-FA68-4F94-B8C0-7CC1469B2540}">
      <dgm:prSet/>
      <dgm:spPr/>
      <dgm:t>
        <a:bodyPr/>
        <a:lstStyle/>
        <a:p>
          <a:endParaRPr lang="en-US"/>
        </a:p>
      </dgm:t>
    </dgm:pt>
    <dgm:pt modelId="{77A7B959-325B-481A-B546-783AFD4C6A3F}" type="sibTrans" cxnId="{4E339CCB-FA68-4F94-B8C0-7CC1469B2540}">
      <dgm:prSet/>
      <dgm:spPr/>
      <dgm:t>
        <a:bodyPr/>
        <a:lstStyle/>
        <a:p>
          <a:endParaRPr lang="en-US"/>
        </a:p>
      </dgm:t>
    </dgm:pt>
    <dgm:pt modelId="{D9F0739A-A53C-4021-9EDC-35B7439B12D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Schedule Resources</a:t>
          </a:r>
        </a:p>
      </dgm:t>
    </dgm:pt>
    <dgm:pt modelId="{74F36A57-1245-4773-BC71-16D6FE47CD41}" type="parTrans" cxnId="{96E6CFB6-A91D-4DB2-8099-9EFF612A9605}">
      <dgm:prSet/>
      <dgm:spPr/>
      <dgm:t>
        <a:bodyPr/>
        <a:lstStyle/>
        <a:p>
          <a:endParaRPr lang="en-US"/>
        </a:p>
      </dgm:t>
    </dgm:pt>
    <dgm:pt modelId="{8389701F-A6F8-4AEA-B66A-23718BCD8772}" type="sibTrans" cxnId="{96E6CFB6-A91D-4DB2-8099-9EFF612A9605}">
      <dgm:prSet/>
      <dgm:spPr/>
      <dgm:t>
        <a:bodyPr/>
        <a:lstStyle/>
        <a:p>
          <a:endParaRPr lang="en-US"/>
        </a:p>
      </dgm:t>
    </dgm:pt>
    <dgm:pt modelId="{AF00B546-EEE7-4C78-A134-6E27714D2DEF}">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Event Response</a:t>
          </a:r>
        </a:p>
      </dgm:t>
    </dgm:pt>
    <dgm:pt modelId="{68AF7A08-F6CD-4B67-857A-09E6DA1A4E88}" type="parTrans" cxnId="{DC54B447-A69F-44A8-9587-6D2A32A1DA72}">
      <dgm:prSet/>
      <dgm:spPr/>
      <dgm:t>
        <a:bodyPr/>
        <a:lstStyle/>
        <a:p>
          <a:endParaRPr lang="en-US"/>
        </a:p>
      </dgm:t>
    </dgm:pt>
    <dgm:pt modelId="{49880F45-A6B1-44B2-80C4-35DC66048631}" type="sibTrans" cxnId="{DC54B447-A69F-44A8-9587-6D2A32A1DA72}">
      <dgm:prSet/>
      <dgm:spPr/>
      <dgm:t>
        <a:bodyPr/>
        <a:lstStyle/>
        <a:p>
          <a:endParaRPr lang="en-US"/>
        </a:p>
      </dgm:t>
    </dgm:pt>
    <dgm:pt modelId="{1EDD388A-CA8A-4036-B181-371E7BB3580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Prioritize Events</a:t>
          </a:r>
        </a:p>
      </dgm:t>
    </dgm:pt>
    <dgm:pt modelId="{F0033C14-9B52-460E-8438-2B10B23F05A3}" type="parTrans" cxnId="{806178E3-D9BE-4A95-B3EC-D5BAC26D38C5}">
      <dgm:prSet/>
      <dgm:spPr/>
      <dgm:t>
        <a:bodyPr/>
        <a:lstStyle/>
        <a:p>
          <a:endParaRPr lang="en-US"/>
        </a:p>
      </dgm:t>
    </dgm:pt>
    <dgm:pt modelId="{A2040044-B649-4E3A-9439-F30FE55E2545}" type="sibTrans" cxnId="{806178E3-D9BE-4A95-B3EC-D5BAC26D38C5}">
      <dgm:prSet/>
      <dgm:spPr/>
      <dgm:t>
        <a:bodyPr/>
        <a:lstStyle/>
        <a:p>
          <a:endParaRPr lang="en-US"/>
        </a:p>
      </dgm:t>
    </dgm:pt>
    <dgm:pt modelId="{DBF47317-4F22-4851-97C4-FBC1798050AE}">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Computational Overhead</a:t>
          </a:r>
        </a:p>
      </dgm:t>
    </dgm:pt>
    <dgm:pt modelId="{DC86C43A-3B10-4D0F-A4E7-3D2EAC6DEABF}" type="parTrans" cxnId="{0A923B5E-F371-43E5-8C10-8936A56A7D4D}">
      <dgm:prSet/>
      <dgm:spPr/>
      <dgm:t>
        <a:bodyPr/>
        <a:lstStyle/>
        <a:p>
          <a:endParaRPr lang="en-US"/>
        </a:p>
      </dgm:t>
    </dgm:pt>
    <dgm:pt modelId="{BB4341E3-0AA7-401E-8BA8-E3DBE69D2F88}" type="sibTrans" cxnId="{0A923B5E-F371-43E5-8C10-8936A56A7D4D}">
      <dgm:prSet/>
      <dgm:spPr/>
      <dgm:t>
        <a:bodyPr/>
        <a:lstStyle/>
        <a:p>
          <a:endParaRPr lang="en-US"/>
        </a:p>
      </dgm:t>
    </dgm:pt>
    <dgm:pt modelId="{70DBF881-43FD-4FD4-B1D6-1B19E1B8CD59}">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Execution Times</a:t>
          </a:r>
        </a:p>
      </dgm:t>
    </dgm:pt>
    <dgm:pt modelId="{8B21777F-EA1F-4801-BF25-6909A69765FF}" type="parTrans" cxnId="{74EE7CB7-6E2C-4400-A732-017AC6AE1497}">
      <dgm:prSet/>
      <dgm:spPr/>
      <dgm:t>
        <a:bodyPr/>
        <a:lstStyle/>
        <a:p>
          <a:endParaRPr lang="en-US"/>
        </a:p>
      </dgm:t>
    </dgm:pt>
    <dgm:pt modelId="{B26020AA-22BC-44F9-80D0-A339CAD4FF77}" type="sibTrans" cxnId="{74EE7CB7-6E2C-4400-A732-017AC6AE1497}">
      <dgm:prSet/>
      <dgm:spPr/>
      <dgm:t>
        <a:bodyPr/>
        <a:lstStyle/>
        <a:p>
          <a:endParaRPr lang="en-US"/>
        </a:p>
      </dgm:t>
    </dgm:pt>
    <dgm:pt modelId="{288A8375-7814-41FD-82C8-2AEB4DB5F19F}">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Efficiency</a:t>
          </a:r>
        </a:p>
      </dgm:t>
    </dgm:pt>
    <dgm:pt modelId="{EE42AE48-54EF-4915-ACFD-83422BEAC704}" type="parTrans" cxnId="{65BB5C32-67FB-4A43-9BDA-215993B888E7}">
      <dgm:prSet/>
      <dgm:spPr/>
      <dgm:t>
        <a:bodyPr/>
        <a:lstStyle/>
        <a:p>
          <a:endParaRPr lang="en-US"/>
        </a:p>
      </dgm:t>
    </dgm:pt>
    <dgm:pt modelId="{5FF55F97-B4A2-421B-ACC0-ABFD90865A3D}" type="sibTrans" cxnId="{65BB5C32-67FB-4A43-9BDA-215993B888E7}">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2"/>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2" custScaleX="239260" custLinFactNeighborX="5567" custLinFactNeighborY="-1">
        <dgm:presLayoutVars>
          <dgm:chPref val="3"/>
        </dgm:presLayoutVars>
      </dgm:prSet>
      <dgm:spPr/>
    </dgm:pt>
    <dgm:pt modelId="{EE4499E8-10A2-4D6B-8C8E-23AC644891D4}" type="pres">
      <dgm:prSet presAssocID="{E0C37CB0-2069-4CF0-95FC-2BD9EF77D0C4}" presName="rootConnector" presStyleLbl="node2" presStyleIdx="0" presStyleCnt="2"/>
      <dgm:spPr/>
    </dgm:pt>
    <dgm:pt modelId="{BC4F0304-DE0A-4AD6-AF83-E1566C0023F2}" type="pres">
      <dgm:prSet presAssocID="{E0C37CB0-2069-4CF0-95FC-2BD9EF77D0C4}" presName="hierChild4" presStyleCnt="0"/>
      <dgm:spPr/>
    </dgm:pt>
    <dgm:pt modelId="{827FF7B9-2E49-4ECB-9C79-B3234ECBB9AB}" type="pres">
      <dgm:prSet presAssocID="{2811DF9D-F130-4587-AC78-9FF026923BCB}" presName="Name37" presStyleLbl="parChTrans1D3" presStyleIdx="0" presStyleCnt="12"/>
      <dgm:spPr/>
    </dgm:pt>
    <dgm:pt modelId="{248B432F-729B-4832-8F31-08DFDCD298EC}" type="pres">
      <dgm:prSet presAssocID="{6AC67ADB-6D4C-4702-ACE7-2A44EAA82D46}" presName="hierRoot2" presStyleCnt="0">
        <dgm:presLayoutVars>
          <dgm:hierBranch val="init"/>
        </dgm:presLayoutVars>
      </dgm:prSet>
      <dgm:spPr/>
    </dgm:pt>
    <dgm:pt modelId="{5C19C14F-C8DA-4ECA-BDD4-9278A9BA3BE4}" type="pres">
      <dgm:prSet presAssocID="{6AC67ADB-6D4C-4702-ACE7-2A44EAA82D46}" presName="rootComposite" presStyleCnt="0"/>
      <dgm:spPr/>
    </dgm:pt>
    <dgm:pt modelId="{DD14A994-FDDF-4237-8E7A-F256410EEE26}" type="pres">
      <dgm:prSet presAssocID="{6AC67ADB-6D4C-4702-ACE7-2A44EAA82D46}" presName="rootText" presStyleLbl="node3" presStyleIdx="0" presStyleCnt="12" custScaleX="178434" custLinFactNeighborX="-2000" custLinFactNeighborY="0">
        <dgm:presLayoutVars>
          <dgm:chPref val="3"/>
        </dgm:presLayoutVars>
      </dgm:prSet>
      <dgm:spPr/>
    </dgm:pt>
    <dgm:pt modelId="{69295772-7E4E-4881-B191-2D14A1D04BFD}" type="pres">
      <dgm:prSet presAssocID="{6AC67ADB-6D4C-4702-ACE7-2A44EAA82D46}" presName="rootConnector" presStyleLbl="node3" presStyleIdx="0" presStyleCnt="12"/>
      <dgm:spPr/>
    </dgm:pt>
    <dgm:pt modelId="{FA7E2320-F57F-4150-A4FE-35C6C8A3B8CB}" type="pres">
      <dgm:prSet presAssocID="{6AC67ADB-6D4C-4702-ACE7-2A44EAA82D46}" presName="hierChild4" presStyleCnt="0"/>
      <dgm:spPr/>
    </dgm:pt>
    <dgm:pt modelId="{2362A6BE-AEF3-4B15-944D-CEB488EA7293}" type="pres">
      <dgm:prSet presAssocID="{6AC67ADB-6D4C-4702-ACE7-2A44EAA82D46}" presName="hierChild5" presStyleCnt="0"/>
      <dgm:spPr/>
    </dgm:pt>
    <dgm:pt modelId="{C047959D-035E-44B8-9F2C-9F7431AA454B}" type="pres">
      <dgm:prSet presAssocID="{68AF7A08-F6CD-4B67-857A-09E6DA1A4E88}" presName="Name37" presStyleLbl="parChTrans1D3" presStyleIdx="1" presStyleCnt="12"/>
      <dgm:spPr/>
    </dgm:pt>
    <dgm:pt modelId="{30D22413-3B64-4729-8995-9DEC8AD61F1D}" type="pres">
      <dgm:prSet presAssocID="{AF00B546-EEE7-4C78-A134-6E27714D2DEF}" presName="hierRoot2" presStyleCnt="0">
        <dgm:presLayoutVars>
          <dgm:hierBranch val="init"/>
        </dgm:presLayoutVars>
      </dgm:prSet>
      <dgm:spPr/>
    </dgm:pt>
    <dgm:pt modelId="{C8B6DF32-AAE9-4D68-AF39-74B95860D780}" type="pres">
      <dgm:prSet presAssocID="{AF00B546-EEE7-4C78-A134-6E27714D2DEF}" presName="rootComposite" presStyleCnt="0"/>
      <dgm:spPr/>
    </dgm:pt>
    <dgm:pt modelId="{0F08DE00-295D-4141-AD91-F45F8C73418A}" type="pres">
      <dgm:prSet presAssocID="{AF00B546-EEE7-4C78-A134-6E27714D2DEF}" presName="rootText" presStyleLbl="node3" presStyleIdx="1" presStyleCnt="12" custScaleX="169350">
        <dgm:presLayoutVars>
          <dgm:chPref val="3"/>
        </dgm:presLayoutVars>
      </dgm:prSet>
      <dgm:spPr/>
    </dgm:pt>
    <dgm:pt modelId="{1332B221-FA0A-4B84-978E-D29761D17D4A}" type="pres">
      <dgm:prSet presAssocID="{AF00B546-EEE7-4C78-A134-6E27714D2DEF}" presName="rootConnector" presStyleLbl="node3" presStyleIdx="1" presStyleCnt="12"/>
      <dgm:spPr/>
    </dgm:pt>
    <dgm:pt modelId="{BDB272C7-17C8-410C-8D4D-9368E44220B3}" type="pres">
      <dgm:prSet presAssocID="{AF00B546-EEE7-4C78-A134-6E27714D2DEF}" presName="hierChild4" presStyleCnt="0"/>
      <dgm:spPr/>
    </dgm:pt>
    <dgm:pt modelId="{11C90725-46CD-4B00-8ACF-751FE7D1360C}" type="pres">
      <dgm:prSet presAssocID="{AF00B546-EEE7-4C78-A134-6E27714D2DEF}" presName="hierChild5" presStyleCnt="0"/>
      <dgm:spPr/>
    </dgm:pt>
    <dgm:pt modelId="{A0EC29F2-19B0-467E-9F85-EAD5ED48408E}" type="pres">
      <dgm:prSet presAssocID="{F0033C14-9B52-460E-8438-2B10B23F05A3}" presName="Name37" presStyleLbl="parChTrans1D3" presStyleIdx="2" presStyleCnt="12"/>
      <dgm:spPr/>
    </dgm:pt>
    <dgm:pt modelId="{D24E5037-F777-4E22-B340-17E186A80700}" type="pres">
      <dgm:prSet presAssocID="{1EDD388A-CA8A-4036-B181-371E7BB35805}" presName="hierRoot2" presStyleCnt="0">
        <dgm:presLayoutVars>
          <dgm:hierBranch val="init"/>
        </dgm:presLayoutVars>
      </dgm:prSet>
      <dgm:spPr/>
    </dgm:pt>
    <dgm:pt modelId="{E5EEB845-0687-49D5-960F-47E95084E819}" type="pres">
      <dgm:prSet presAssocID="{1EDD388A-CA8A-4036-B181-371E7BB35805}" presName="rootComposite" presStyleCnt="0"/>
      <dgm:spPr/>
    </dgm:pt>
    <dgm:pt modelId="{89FAED14-A2DD-415D-B6AD-C4943E9F5E41}" type="pres">
      <dgm:prSet presAssocID="{1EDD388A-CA8A-4036-B181-371E7BB35805}" presName="rootText" presStyleLbl="node3" presStyleIdx="2" presStyleCnt="12" custScaleX="134284">
        <dgm:presLayoutVars>
          <dgm:chPref val="3"/>
        </dgm:presLayoutVars>
      </dgm:prSet>
      <dgm:spPr/>
    </dgm:pt>
    <dgm:pt modelId="{1852AE63-110D-4A66-A541-9BD1997CD7C9}" type="pres">
      <dgm:prSet presAssocID="{1EDD388A-CA8A-4036-B181-371E7BB35805}" presName="rootConnector" presStyleLbl="node3" presStyleIdx="2" presStyleCnt="12"/>
      <dgm:spPr/>
    </dgm:pt>
    <dgm:pt modelId="{29ACA666-D3CE-401D-B4D1-61E0DE1FA30E}" type="pres">
      <dgm:prSet presAssocID="{1EDD388A-CA8A-4036-B181-371E7BB35805}" presName="hierChild4" presStyleCnt="0"/>
      <dgm:spPr/>
    </dgm:pt>
    <dgm:pt modelId="{A4BB76D6-FC9D-4466-906E-358452C740EF}" type="pres">
      <dgm:prSet presAssocID="{1EDD388A-CA8A-4036-B181-371E7BB35805}" presName="hierChild5" presStyleCnt="0"/>
      <dgm:spPr/>
    </dgm:pt>
    <dgm:pt modelId="{1123643A-1228-405C-9588-85A396906184}" type="pres">
      <dgm:prSet presAssocID="{DC86C43A-3B10-4D0F-A4E7-3D2EAC6DEABF}" presName="Name37" presStyleLbl="parChTrans1D3" presStyleIdx="3" presStyleCnt="12"/>
      <dgm:spPr/>
    </dgm:pt>
    <dgm:pt modelId="{32FC0056-EFB7-44D3-B684-E3B30B6C66CE}" type="pres">
      <dgm:prSet presAssocID="{DBF47317-4F22-4851-97C4-FBC1798050AE}" presName="hierRoot2" presStyleCnt="0">
        <dgm:presLayoutVars>
          <dgm:hierBranch val="init"/>
        </dgm:presLayoutVars>
      </dgm:prSet>
      <dgm:spPr/>
    </dgm:pt>
    <dgm:pt modelId="{F28EB4F6-8482-45A3-AAC9-5B88A14785A8}" type="pres">
      <dgm:prSet presAssocID="{DBF47317-4F22-4851-97C4-FBC1798050AE}" presName="rootComposite" presStyleCnt="0"/>
      <dgm:spPr/>
    </dgm:pt>
    <dgm:pt modelId="{670AC368-4227-4D87-8125-404EB35F2A21}" type="pres">
      <dgm:prSet presAssocID="{DBF47317-4F22-4851-97C4-FBC1798050AE}" presName="rootText" presStyleLbl="node3" presStyleIdx="3" presStyleCnt="12" custScaleX="167134">
        <dgm:presLayoutVars>
          <dgm:chPref val="3"/>
        </dgm:presLayoutVars>
      </dgm:prSet>
      <dgm:spPr/>
    </dgm:pt>
    <dgm:pt modelId="{FA0D8E80-01A3-4B3D-94CE-5C6782BA11D4}" type="pres">
      <dgm:prSet presAssocID="{DBF47317-4F22-4851-97C4-FBC1798050AE}" presName="rootConnector" presStyleLbl="node3" presStyleIdx="3" presStyleCnt="12"/>
      <dgm:spPr/>
    </dgm:pt>
    <dgm:pt modelId="{893A2E20-AB6E-46C6-B92B-143547A7DE5E}" type="pres">
      <dgm:prSet presAssocID="{DBF47317-4F22-4851-97C4-FBC1798050AE}" presName="hierChild4" presStyleCnt="0"/>
      <dgm:spPr/>
    </dgm:pt>
    <dgm:pt modelId="{B66B3664-C9CA-4068-8029-6437722A91EF}" type="pres">
      <dgm:prSet presAssocID="{DBF47317-4F22-4851-97C4-FBC1798050AE}" presName="hierChild5" presStyleCnt="0"/>
      <dgm:spPr/>
    </dgm:pt>
    <dgm:pt modelId="{BFBE3493-CF4E-4C90-BF5C-31FDB7BBB941}" type="pres">
      <dgm:prSet presAssocID="{8B21777F-EA1F-4801-BF25-6909A69765FF}" presName="Name37" presStyleLbl="parChTrans1D3" presStyleIdx="4" presStyleCnt="12"/>
      <dgm:spPr/>
    </dgm:pt>
    <dgm:pt modelId="{24A6855F-30CB-4A2C-B598-072D24BFB8CB}" type="pres">
      <dgm:prSet presAssocID="{70DBF881-43FD-4FD4-B1D6-1B19E1B8CD59}" presName="hierRoot2" presStyleCnt="0">
        <dgm:presLayoutVars>
          <dgm:hierBranch val="init"/>
        </dgm:presLayoutVars>
      </dgm:prSet>
      <dgm:spPr/>
    </dgm:pt>
    <dgm:pt modelId="{2DB1C9C0-20A2-4591-9E41-54B529879C3E}" type="pres">
      <dgm:prSet presAssocID="{70DBF881-43FD-4FD4-B1D6-1B19E1B8CD59}" presName="rootComposite" presStyleCnt="0"/>
      <dgm:spPr/>
    </dgm:pt>
    <dgm:pt modelId="{659B0477-B14F-4224-94D6-69294CC72DE9}" type="pres">
      <dgm:prSet presAssocID="{70DBF881-43FD-4FD4-B1D6-1B19E1B8CD59}" presName="rootText" presStyleLbl="node3" presStyleIdx="4" presStyleCnt="12" custScaleX="154359">
        <dgm:presLayoutVars>
          <dgm:chPref val="3"/>
        </dgm:presLayoutVars>
      </dgm:prSet>
      <dgm:spPr/>
    </dgm:pt>
    <dgm:pt modelId="{8A70F2D9-C83C-4CD4-BEC7-5413A107A582}" type="pres">
      <dgm:prSet presAssocID="{70DBF881-43FD-4FD4-B1D6-1B19E1B8CD59}" presName="rootConnector" presStyleLbl="node3" presStyleIdx="4" presStyleCnt="12"/>
      <dgm:spPr/>
    </dgm:pt>
    <dgm:pt modelId="{A6CD3718-4369-47FA-BD10-A562BB0F9AC1}" type="pres">
      <dgm:prSet presAssocID="{70DBF881-43FD-4FD4-B1D6-1B19E1B8CD59}" presName="hierChild4" presStyleCnt="0"/>
      <dgm:spPr/>
    </dgm:pt>
    <dgm:pt modelId="{BAEF11E5-C0E6-4688-B10D-D0BE48BCB236}" type="pres">
      <dgm:prSet presAssocID="{70DBF881-43FD-4FD4-B1D6-1B19E1B8CD59}" presName="hierChild5" presStyleCnt="0"/>
      <dgm:spPr/>
    </dgm:pt>
    <dgm:pt modelId="{546DC81E-84BE-4353-9608-D645A8994567}" type="pres">
      <dgm:prSet presAssocID="{EE42AE48-54EF-4915-ACFD-83422BEAC704}" presName="Name37" presStyleLbl="parChTrans1D3" presStyleIdx="5" presStyleCnt="12"/>
      <dgm:spPr/>
    </dgm:pt>
    <dgm:pt modelId="{D6B50093-FA40-47EF-AE4F-EA875C3F12CA}" type="pres">
      <dgm:prSet presAssocID="{288A8375-7814-41FD-82C8-2AEB4DB5F19F}" presName="hierRoot2" presStyleCnt="0">
        <dgm:presLayoutVars>
          <dgm:hierBranch val="init"/>
        </dgm:presLayoutVars>
      </dgm:prSet>
      <dgm:spPr/>
    </dgm:pt>
    <dgm:pt modelId="{8C141D79-8B30-4B36-9988-10D729FA430B}" type="pres">
      <dgm:prSet presAssocID="{288A8375-7814-41FD-82C8-2AEB4DB5F19F}" presName="rootComposite" presStyleCnt="0"/>
      <dgm:spPr/>
    </dgm:pt>
    <dgm:pt modelId="{A2EFCE91-27D3-4871-8133-073DA514EB3D}" type="pres">
      <dgm:prSet presAssocID="{288A8375-7814-41FD-82C8-2AEB4DB5F19F}" presName="rootText" presStyleLbl="node3" presStyleIdx="5" presStyleCnt="12" custScaleX="159834">
        <dgm:presLayoutVars>
          <dgm:chPref val="3"/>
        </dgm:presLayoutVars>
      </dgm:prSet>
      <dgm:spPr/>
    </dgm:pt>
    <dgm:pt modelId="{13B3BE25-B3F1-4901-B1BA-3B266D19A8E4}" type="pres">
      <dgm:prSet presAssocID="{288A8375-7814-41FD-82C8-2AEB4DB5F19F}" presName="rootConnector" presStyleLbl="node3" presStyleIdx="5" presStyleCnt="12"/>
      <dgm:spPr/>
    </dgm:pt>
    <dgm:pt modelId="{5DD5C74B-A2FD-4129-97AA-73DB5D082D1F}" type="pres">
      <dgm:prSet presAssocID="{288A8375-7814-41FD-82C8-2AEB4DB5F19F}" presName="hierChild4" presStyleCnt="0"/>
      <dgm:spPr/>
    </dgm:pt>
    <dgm:pt modelId="{558A72F7-259F-4441-93FD-E8D47DCD3708}" type="pres">
      <dgm:prSet presAssocID="{288A8375-7814-41FD-82C8-2AEB4DB5F19F}" presName="hierChild5" presStyleCnt="0"/>
      <dgm:spPr/>
    </dgm:pt>
    <dgm:pt modelId="{3B2A2660-8082-48FF-9029-130536ABD9CE}" type="pres">
      <dgm:prSet presAssocID="{E0C37CB0-2069-4CF0-95FC-2BD9EF77D0C4}" presName="hierChild5" presStyleCnt="0"/>
      <dgm:spPr/>
    </dgm:pt>
    <dgm:pt modelId="{340AFD6B-6CD3-40B6-ADBC-823211963DD6}" type="pres">
      <dgm:prSet presAssocID="{6F13BEBB-C4B7-40D4-91C7-D836BFD02AB7}" presName="Name37" presStyleLbl="parChTrans1D2" presStyleIdx="1" presStyleCnt="2"/>
      <dgm:spPr/>
    </dgm:pt>
    <dgm:pt modelId="{BCCF4743-CBC5-4A82-9498-1B520D4248E2}" type="pres">
      <dgm:prSet presAssocID="{3AFC7CA7-B979-4CAF-B1AB-545D92BD7785}" presName="hierRoot2" presStyleCnt="0">
        <dgm:presLayoutVars>
          <dgm:hierBranch val="init"/>
        </dgm:presLayoutVars>
      </dgm:prSet>
      <dgm:spPr/>
    </dgm:pt>
    <dgm:pt modelId="{733A3A35-F293-49C0-ABF3-7399A749F569}" type="pres">
      <dgm:prSet presAssocID="{3AFC7CA7-B979-4CAF-B1AB-545D92BD7785}" presName="rootComposite" presStyleCnt="0"/>
      <dgm:spPr/>
    </dgm:pt>
    <dgm:pt modelId="{9B31D29C-5ED0-4F03-8410-1DA4920DD36D}" type="pres">
      <dgm:prSet presAssocID="{3AFC7CA7-B979-4CAF-B1AB-545D92BD7785}" presName="rootText" presStyleLbl="node2" presStyleIdx="1" presStyleCnt="2" custScaleX="171717">
        <dgm:presLayoutVars>
          <dgm:chPref val="3"/>
        </dgm:presLayoutVars>
      </dgm:prSet>
      <dgm:spPr/>
    </dgm:pt>
    <dgm:pt modelId="{59252867-C0AB-435E-91B0-2C233E430C37}" type="pres">
      <dgm:prSet presAssocID="{3AFC7CA7-B979-4CAF-B1AB-545D92BD7785}" presName="rootConnector" presStyleLbl="node2" presStyleIdx="1" presStyleCnt="2"/>
      <dgm:spPr/>
    </dgm:pt>
    <dgm:pt modelId="{0EA2EE43-4D1F-437D-B990-79A3F73C5EA7}" type="pres">
      <dgm:prSet presAssocID="{3AFC7CA7-B979-4CAF-B1AB-545D92BD7785}" presName="hierChild4" presStyleCnt="0"/>
      <dgm:spPr/>
    </dgm:pt>
    <dgm:pt modelId="{545E7176-116B-4821-845B-A0F914E358C5}" type="pres">
      <dgm:prSet presAssocID="{1146CBF6-4A89-46FF-8E4A-B6EDC4668375}" presName="Name37" presStyleLbl="parChTrans1D3" presStyleIdx="6" presStyleCnt="12"/>
      <dgm:spPr/>
    </dgm:pt>
    <dgm:pt modelId="{D773480E-2DEA-45F6-93DE-57816EB3D603}" type="pres">
      <dgm:prSet presAssocID="{34FC580F-5955-4A19-B6A7-8D854BB9B6CC}" presName="hierRoot2" presStyleCnt="0">
        <dgm:presLayoutVars>
          <dgm:hierBranch val="init"/>
        </dgm:presLayoutVars>
      </dgm:prSet>
      <dgm:spPr/>
    </dgm:pt>
    <dgm:pt modelId="{5215476D-F19C-4380-9972-C0143AE540FD}" type="pres">
      <dgm:prSet presAssocID="{34FC580F-5955-4A19-B6A7-8D854BB9B6CC}" presName="rootComposite" presStyleCnt="0"/>
      <dgm:spPr/>
    </dgm:pt>
    <dgm:pt modelId="{DCB07416-8647-4937-9635-E97151FC00D1}" type="pres">
      <dgm:prSet presAssocID="{34FC580F-5955-4A19-B6A7-8D854BB9B6CC}" presName="rootText" presStyleLbl="node3" presStyleIdx="6" presStyleCnt="12" custScaleX="191250">
        <dgm:presLayoutVars>
          <dgm:chPref val="3"/>
        </dgm:presLayoutVars>
      </dgm:prSet>
      <dgm:spPr/>
    </dgm:pt>
    <dgm:pt modelId="{98F359F7-C687-4286-A6D9-F2748D4AAA66}" type="pres">
      <dgm:prSet presAssocID="{34FC580F-5955-4A19-B6A7-8D854BB9B6CC}" presName="rootConnector" presStyleLbl="node3" presStyleIdx="6" presStyleCnt="12"/>
      <dgm:spPr/>
    </dgm:pt>
    <dgm:pt modelId="{543AEF02-D31A-44F4-A432-77BD3D08C134}" type="pres">
      <dgm:prSet presAssocID="{34FC580F-5955-4A19-B6A7-8D854BB9B6CC}" presName="hierChild4" presStyleCnt="0"/>
      <dgm:spPr/>
    </dgm:pt>
    <dgm:pt modelId="{BEC0FFDB-8C15-4436-A5BD-AC447883F354}" type="pres">
      <dgm:prSet presAssocID="{34FC580F-5955-4A19-B6A7-8D854BB9B6CC}" presName="hierChild5" presStyleCnt="0"/>
      <dgm:spPr/>
    </dgm:pt>
    <dgm:pt modelId="{058CCBE8-118B-4D97-9ECE-9D92EEFA04BA}" type="pres">
      <dgm:prSet presAssocID="{EDBB356A-C981-4AD7-97B3-E0BF9CB59E63}" presName="Name37" presStyleLbl="parChTrans1D3" presStyleIdx="7" presStyleCnt="12"/>
      <dgm:spPr/>
    </dgm:pt>
    <dgm:pt modelId="{AC6D4528-6840-4252-AC54-DDE026FDEC51}" type="pres">
      <dgm:prSet presAssocID="{34EECA2C-7EF0-45CC-80D6-F55388397DE8}" presName="hierRoot2" presStyleCnt="0">
        <dgm:presLayoutVars>
          <dgm:hierBranch val="init"/>
        </dgm:presLayoutVars>
      </dgm:prSet>
      <dgm:spPr/>
    </dgm:pt>
    <dgm:pt modelId="{7A35C9F7-B49B-494A-BF69-8BAAD7FF7DF7}" type="pres">
      <dgm:prSet presAssocID="{34EECA2C-7EF0-45CC-80D6-F55388397DE8}" presName="rootComposite" presStyleCnt="0"/>
      <dgm:spPr/>
    </dgm:pt>
    <dgm:pt modelId="{36B6869E-52D3-4FA6-86D1-D8B1D217E60A}" type="pres">
      <dgm:prSet presAssocID="{34EECA2C-7EF0-45CC-80D6-F55388397DE8}" presName="rootText" presStyleLbl="node3" presStyleIdx="7" presStyleCnt="12" custScaleX="193075">
        <dgm:presLayoutVars>
          <dgm:chPref val="3"/>
        </dgm:presLayoutVars>
      </dgm:prSet>
      <dgm:spPr/>
    </dgm:pt>
    <dgm:pt modelId="{016A6AD7-09A2-412A-B65E-D29712A67565}" type="pres">
      <dgm:prSet presAssocID="{34EECA2C-7EF0-45CC-80D6-F55388397DE8}" presName="rootConnector" presStyleLbl="node3" presStyleIdx="7" presStyleCnt="12"/>
      <dgm:spPr/>
    </dgm:pt>
    <dgm:pt modelId="{4A3552B9-39F2-4C52-8AF4-BB34F493660D}" type="pres">
      <dgm:prSet presAssocID="{34EECA2C-7EF0-45CC-80D6-F55388397DE8}" presName="hierChild4" presStyleCnt="0"/>
      <dgm:spPr/>
    </dgm:pt>
    <dgm:pt modelId="{C3154048-4A41-4FBA-93C6-AA8741C46924}" type="pres">
      <dgm:prSet presAssocID="{34EECA2C-7EF0-45CC-80D6-F55388397DE8}" presName="hierChild5" presStyleCnt="0"/>
      <dgm:spPr/>
    </dgm:pt>
    <dgm:pt modelId="{D680198A-AA34-4D92-831D-8B669C61641C}" type="pres">
      <dgm:prSet presAssocID="{2CA85C91-1C71-4176-8895-4F5E4786F770}" presName="Name37" presStyleLbl="parChTrans1D3" presStyleIdx="8" presStyleCnt="12"/>
      <dgm:spPr/>
    </dgm:pt>
    <dgm:pt modelId="{68960CA4-EFBC-47BF-90B5-BD18041421E3}" type="pres">
      <dgm:prSet presAssocID="{73FD8B00-DFEF-4A7E-96FC-F48023FD73EC}" presName="hierRoot2" presStyleCnt="0">
        <dgm:presLayoutVars>
          <dgm:hierBranch val="init"/>
        </dgm:presLayoutVars>
      </dgm:prSet>
      <dgm:spPr/>
    </dgm:pt>
    <dgm:pt modelId="{F41CF254-F1FC-44B2-BAB3-CB976570C604}" type="pres">
      <dgm:prSet presAssocID="{73FD8B00-DFEF-4A7E-96FC-F48023FD73EC}" presName="rootComposite" presStyleCnt="0"/>
      <dgm:spPr/>
    </dgm:pt>
    <dgm:pt modelId="{1C7429BC-F710-40E6-84BE-63BC0A1AB4B0}" type="pres">
      <dgm:prSet presAssocID="{73FD8B00-DFEF-4A7E-96FC-F48023FD73EC}" presName="rootText" presStyleLbl="node3" presStyleIdx="8" presStyleCnt="12" custScaleX="189151">
        <dgm:presLayoutVars>
          <dgm:chPref val="3"/>
        </dgm:presLayoutVars>
      </dgm:prSet>
      <dgm:spPr/>
    </dgm:pt>
    <dgm:pt modelId="{5CEFEE24-27C0-42AA-A1CE-ADA6A828BB29}" type="pres">
      <dgm:prSet presAssocID="{73FD8B00-DFEF-4A7E-96FC-F48023FD73EC}" presName="rootConnector" presStyleLbl="node3" presStyleIdx="8" presStyleCnt="12"/>
      <dgm:spPr/>
    </dgm:pt>
    <dgm:pt modelId="{5E042C6C-1CA3-43B4-9E31-61EA7FF57003}" type="pres">
      <dgm:prSet presAssocID="{73FD8B00-DFEF-4A7E-96FC-F48023FD73EC}" presName="hierChild4" presStyleCnt="0"/>
      <dgm:spPr/>
    </dgm:pt>
    <dgm:pt modelId="{5767AD01-7064-4651-B78B-2B2546ED788F}" type="pres">
      <dgm:prSet presAssocID="{73FD8B00-DFEF-4A7E-96FC-F48023FD73EC}" presName="hierChild5" presStyleCnt="0"/>
      <dgm:spPr/>
    </dgm:pt>
    <dgm:pt modelId="{5C72B6F3-D770-4B73-AE7E-F33BB0ACE599}" type="pres">
      <dgm:prSet presAssocID="{5448CBFA-AF1B-45D1-B5E3-BCDB41965BBE}" presName="Name37" presStyleLbl="parChTrans1D3" presStyleIdx="9" presStyleCnt="12"/>
      <dgm:spPr/>
    </dgm:pt>
    <dgm:pt modelId="{8C7BB4C4-964D-448D-93FD-D67319AF0DE6}" type="pres">
      <dgm:prSet presAssocID="{92FDBCCB-E6E0-4919-B207-1112C3EF9E1A}" presName="hierRoot2" presStyleCnt="0">
        <dgm:presLayoutVars>
          <dgm:hierBranch val="init"/>
        </dgm:presLayoutVars>
      </dgm:prSet>
      <dgm:spPr/>
    </dgm:pt>
    <dgm:pt modelId="{5BA4B3AB-5575-4509-AABE-D6609CE47FBE}" type="pres">
      <dgm:prSet presAssocID="{92FDBCCB-E6E0-4919-B207-1112C3EF9E1A}" presName="rootComposite" presStyleCnt="0"/>
      <dgm:spPr/>
    </dgm:pt>
    <dgm:pt modelId="{0E7117D4-BE64-4557-B26A-CD34F27B9E3F}" type="pres">
      <dgm:prSet presAssocID="{92FDBCCB-E6E0-4919-B207-1112C3EF9E1A}" presName="rootText" presStyleLbl="node3" presStyleIdx="9" presStyleCnt="12" custScaleX="193075">
        <dgm:presLayoutVars>
          <dgm:chPref val="3"/>
        </dgm:presLayoutVars>
      </dgm:prSet>
      <dgm:spPr/>
    </dgm:pt>
    <dgm:pt modelId="{2F28DFA5-98C1-4314-930C-5D8A978AB2B0}" type="pres">
      <dgm:prSet presAssocID="{92FDBCCB-E6E0-4919-B207-1112C3EF9E1A}" presName="rootConnector" presStyleLbl="node3" presStyleIdx="9" presStyleCnt="12"/>
      <dgm:spPr/>
    </dgm:pt>
    <dgm:pt modelId="{9CEA07C0-AB33-4574-8D1B-D6E4F9FB4950}" type="pres">
      <dgm:prSet presAssocID="{92FDBCCB-E6E0-4919-B207-1112C3EF9E1A}" presName="hierChild4" presStyleCnt="0"/>
      <dgm:spPr/>
    </dgm:pt>
    <dgm:pt modelId="{29E57524-5741-4A64-A47A-3933F370DB10}" type="pres">
      <dgm:prSet presAssocID="{92FDBCCB-E6E0-4919-B207-1112C3EF9E1A}" presName="hierChild5" presStyleCnt="0"/>
      <dgm:spPr/>
    </dgm:pt>
    <dgm:pt modelId="{255F3306-E763-48A7-9783-5D1BBE220267}" type="pres">
      <dgm:prSet presAssocID="{62E1D07B-3CAB-414F-A21D-546DB6259407}" presName="Name37" presStyleLbl="parChTrans1D3" presStyleIdx="10" presStyleCnt="12"/>
      <dgm:spPr/>
    </dgm:pt>
    <dgm:pt modelId="{2E3B99DB-E3DC-422F-8FB9-38B52A447520}" type="pres">
      <dgm:prSet presAssocID="{7D24C253-9AB8-415D-927A-94BDD5671BB0}" presName="hierRoot2" presStyleCnt="0">
        <dgm:presLayoutVars>
          <dgm:hierBranch val="init"/>
        </dgm:presLayoutVars>
      </dgm:prSet>
      <dgm:spPr/>
    </dgm:pt>
    <dgm:pt modelId="{96BAC466-ED7C-4CE5-8C9C-FEE04700C69C}" type="pres">
      <dgm:prSet presAssocID="{7D24C253-9AB8-415D-927A-94BDD5671BB0}" presName="rootComposite" presStyleCnt="0"/>
      <dgm:spPr/>
    </dgm:pt>
    <dgm:pt modelId="{98715130-2B9C-4BAA-A260-E5212882E51B}" type="pres">
      <dgm:prSet presAssocID="{7D24C253-9AB8-415D-927A-94BDD5671BB0}" presName="rootText" presStyleLbl="node3" presStyleIdx="10" presStyleCnt="12" custScaleX="154887">
        <dgm:presLayoutVars>
          <dgm:chPref val="3"/>
        </dgm:presLayoutVars>
      </dgm:prSet>
      <dgm:spPr/>
    </dgm:pt>
    <dgm:pt modelId="{7BB4BF11-E2A8-400E-B3A9-CCC76756EA39}" type="pres">
      <dgm:prSet presAssocID="{7D24C253-9AB8-415D-927A-94BDD5671BB0}" presName="rootConnector" presStyleLbl="node3" presStyleIdx="10" presStyleCnt="12"/>
      <dgm:spPr/>
    </dgm:pt>
    <dgm:pt modelId="{0D83B22B-5769-4AB0-96A7-E26EEC132EDE}" type="pres">
      <dgm:prSet presAssocID="{7D24C253-9AB8-415D-927A-94BDD5671BB0}" presName="hierChild4" presStyleCnt="0"/>
      <dgm:spPr/>
    </dgm:pt>
    <dgm:pt modelId="{47629275-0F43-4C70-AEE4-D80F594676C3}" type="pres">
      <dgm:prSet presAssocID="{7D24C253-9AB8-415D-927A-94BDD5671BB0}" presName="hierChild5" presStyleCnt="0"/>
      <dgm:spPr/>
    </dgm:pt>
    <dgm:pt modelId="{0EA66BCB-8AA9-4492-A533-8931C278DEE3}" type="pres">
      <dgm:prSet presAssocID="{74F36A57-1245-4773-BC71-16D6FE47CD41}" presName="Name37" presStyleLbl="parChTrans1D3" presStyleIdx="11" presStyleCnt="12"/>
      <dgm:spPr/>
    </dgm:pt>
    <dgm:pt modelId="{6D0639EC-EA8B-43E8-9B05-573609BAECDF}" type="pres">
      <dgm:prSet presAssocID="{D9F0739A-A53C-4021-9EDC-35B7439B12D4}" presName="hierRoot2" presStyleCnt="0">
        <dgm:presLayoutVars>
          <dgm:hierBranch val="init"/>
        </dgm:presLayoutVars>
      </dgm:prSet>
      <dgm:spPr/>
    </dgm:pt>
    <dgm:pt modelId="{54FE8C11-59E3-4ED7-BC0A-EE1B799FA5B6}" type="pres">
      <dgm:prSet presAssocID="{D9F0739A-A53C-4021-9EDC-35B7439B12D4}" presName="rootComposite" presStyleCnt="0"/>
      <dgm:spPr/>
    </dgm:pt>
    <dgm:pt modelId="{8EEF6A13-880F-4221-A4F7-EEE7E8540B00}" type="pres">
      <dgm:prSet presAssocID="{D9F0739A-A53C-4021-9EDC-35B7439B12D4}" presName="rootText" presStyleLbl="node3" presStyleIdx="11" presStyleCnt="12" custScaleX="149412">
        <dgm:presLayoutVars>
          <dgm:chPref val="3"/>
        </dgm:presLayoutVars>
      </dgm:prSet>
      <dgm:spPr/>
    </dgm:pt>
    <dgm:pt modelId="{DDD03FC1-6A02-4AFD-AA8E-19E082E3C2CE}" type="pres">
      <dgm:prSet presAssocID="{D9F0739A-A53C-4021-9EDC-35B7439B12D4}" presName="rootConnector" presStyleLbl="node3" presStyleIdx="11" presStyleCnt="12"/>
      <dgm:spPr/>
    </dgm:pt>
    <dgm:pt modelId="{3797FF5A-EB0D-4E40-8ED2-CCD52CDF73E2}" type="pres">
      <dgm:prSet presAssocID="{D9F0739A-A53C-4021-9EDC-35B7439B12D4}" presName="hierChild4" presStyleCnt="0"/>
      <dgm:spPr/>
    </dgm:pt>
    <dgm:pt modelId="{06D719B2-317A-4FFD-87D3-3ABBE37E2B6C}" type="pres">
      <dgm:prSet presAssocID="{D9F0739A-A53C-4021-9EDC-35B7439B12D4}" presName="hierChild5" presStyleCnt="0"/>
      <dgm:spPr/>
    </dgm:pt>
    <dgm:pt modelId="{8989E8CE-207F-45ED-AFB2-A6E1A4CAC02E}" type="pres">
      <dgm:prSet presAssocID="{3AFC7CA7-B979-4CAF-B1AB-545D92BD7785}" presName="hierChild5" presStyleCnt="0"/>
      <dgm:spPr/>
    </dgm:pt>
    <dgm:pt modelId="{2F6D40DD-7063-43C4-8993-D1327F508C39}" type="pres">
      <dgm:prSet presAssocID="{79F15550-8611-45B2-BD4E-69E30451F3BF}" presName="hierChild3" presStyleCnt="0"/>
      <dgm:spPr/>
    </dgm:pt>
  </dgm:ptLst>
  <dgm:cxnLst>
    <dgm:cxn modelId="{72C5E201-159D-4222-9C71-E1F93BE9EA05}" type="presOf" srcId="{251647A5-DE94-4058-A7B1-3209511C25B3}" destId="{DFBED60A-465B-448B-8EA0-9C3F360F7579}" srcOrd="0" destOrd="0" presId="urn:microsoft.com/office/officeart/2005/8/layout/orgChart1"/>
    <dgm:cxn modelId="{7A5B9803-4986-4696-89CD-5D674C0697E3}" type="presOf" srcId="{74F36A57-1245-4773-BC71-16D6FE47CD41}" destId="{0EA66BCB-8AA9-4492-A533-8931C278DEE3}" srcOrd="0" destOrd="0" presId="urn:microsoft.com/office/officeart/2005/8/layout/orgChart1"/>
    <dgm:cxn modelId="{6C906B08-E4F0-4B00-A804-10A3811F6A78}" type="presOf" srcId="{DC86C43A-3B10-4D0F-A4E7-3D2EAC6DEABF}" destId="{1123643A-1228-405C-9588-85A396906184}" srcOrd="0" destOrd="0" presId="urn:microsoft.com/office/officeart/2005/8/layout/orgChart1"/>
    <dgm:cxn modelId="{1D3EF00B-8490-46E8-B8C8-115252E715FE}" type="presOf" srcId="{73FD8B00-DFEF-4A7E-96FC-F48023FD73EC}" destId="{1C7429BC-F710-40E6-84BE-63BC0A1AB4B0}" srcOrd="0" destOrd="0" presId="urn:microsoft.com/office/officeart/2005/8/layout/orgChart1"/>
    <dgm:cxn modelId="{F708E50E-F31F-4C83-892C-BB25540FC0C3}" type="presOf" srcId="{1EDD388A-CA8A-4036-B181-371E7BB35805}" destId="{89FAED14-A2DD-415D-B6AD-C4943E9F5E41}" srcOrd="0" destOrd="0" presId="urn:microsoft.com/office/officeart/2005/8/layout/orgChart1"/>
    <dgm:cxn modelId="{53F4FF0F-0BD5-42FA-B696-DD2E8952A2E8}" type="presOf" srcId="{2811DF9D-F130-4587-AC78-9FF026923BCB}" destId="{827FF7B9-2E49-4ECB-9C79-B3234ECBB9AB}" srcOrd="0" destOrd="0" presId="urn:microsoft.com/office/officeart/2005/8/layout/orgChart1"/>
    <dgm:cxn modelId="{76127E19-7639-464A-AE8F-36834F324B52}" type="presOf" srcId="{AF00B546-EEE7-4C78-A134-6E27714D2DEF}" destId="{0F08DE00-295D-4141-AD91-F45F8C73418A}" srcOrd="0" destOrd="0" presId="urn:microsoft.com/office/officeart/2005/8/layout/orgChart1"/>
    <dgm:cxn modelId="{13F8C11B-B8A6-4EDD-9ABF-9E4441D1E784}" type="presOf" srcId="{34FC580F-5955-4A19-B6A7-8D854BB9B6CC}" destId="{DCB07416-8647-4937-9635-E97151FC00D1}" srcOrd="0" destOrd="0" presId="urn:microsoft.com/office/officeart/2005/8/layout/orgChart1"/>
    <dgm:cxn modelId="{348B571D-3A66-4713-B577-C02CCAE9018A}" srcId="{E0C37CB0-2069-4CF0-95FC-2BD9EF77D0C4}" destId="{6AC67ADB-6D4C-4702-ACE7-2A44EAA82D46}" srcOrd="0" destOrd="0" parTransId="{2811DF9D-F130-4587-AC78-9FF026923BCB}" sibTransId="{4F7CDFCB-B923-4E3B-88ED-0593920C17B8}"/>
    <dgm:cxn modelId="{77EF0F1F-3037-4025-B48A-E03B8B0FB918}" type="presOf" srcId="{6AC67ADB-6D4C-4702-ACE7-2A44EAA82D46}" destId="{69295772-7E4E-4881-B191-2D14A1D04BFD}" srcOrd="1"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66FD6B2F-FB63-4736-B959-8C36CA646D1F}" type="presOf" srcId="{1146CBF6-4A89-46FF-8E4A-B6EDC4668375}" destId="{545E7176-116B-4821-845B-A0F914E358C5}" srcOrd="0" destOrd="0" presId="urn:microsoft.com/office/officeart/2005/8/layout/orgChart1"/>
    <dgm:cxn modelId="{65BB5C32-67FB-4A43-9BDA-215993B888E7}" srcId="{E0C37CB0-2069-4CF0-95FC-2BD9EF77D0C4}" destId="{288A8375-7814-41FD-82C8-2AEB4DB5F19F}" srcOrd="5" destOrd="0" parTransId="{EE42AE48-54EF-4915-ACFD-83422BEAC704}" sibTransId="{5FF55F97-B4A2-421B-ACC0-ABFD90865A3D}"/>
    <dgm:cxn modelId="{4AD7CD33-4E38-4536-8411-805569208950}" type="presOf" srcId="{F0033C14-9B52-460E-8438-2B10B23F05A3}" destId="{A0EC29F2-19B0-467E-9F85-EAD5ED48408E}" srcOrd="0" destOrd="0" presId="urn:microsoft.com/office/officeart/2005/8/layout/orgChart1"/>
    <dgm:cxn modelId="{BB7CFB33-0ECC-4059-827A-397E26CE5CBD}" srcId="{3AFC7CA7-B979-4CAF-B1AB-545D92BD7785}" destId="{92FDBCCB-E6E0-4919-B207-1112C3EF9E1A}" srcOrd="3" destOrd="0" parTransId="{5448CBFA-AF1B-45D1-B5E3-BCDB41965BBE}" sibTransId="{B86C8228-CCF4-4ADF-97C7-7F243131FECE}"/>
    <dgm:cxn modelId="{87106A35-779A-4FEF-A9DF-9982F84FE5F0}" type="presOf" srcId="{73FD8B00-DFEF-4A7E-96FC-F48023FD73EC}" destId="{5CEFEE24-27C0-42AA-A1CE-ADA6A828BB29}" srcOrd="1" destOrd="0" presId="urn:microsoft.com/office/officeart/2005/8/layout/orgChart1"/>
    <dgm:cxn modelId="{378ACB36-487B-4F00-ADD0-6A9CE2F00F36}" type="presOf" srcId="{288A8375-7814-41FD-82C8-2AEB4DB5F19F}" destId="{13B3BE25-B3F1-4901-B1BA-3B266D19A8E4}" srcOrd="1" destOrd="0" presId="urn:microsoft.com/office/officeart/2005/8/layout/orgChart1"/>
    <dgm:cxn modelId="{9D5AD138-2987-43E5-AA2E-B31A06A4C737}" type="presOf" srcId="{7D24C253-9AB8-415D-927A-94BDD5671BB0}" destId="{7BB4BF11-E2A8-400E-B3A9-CCC76756EA39}" srcOrd="1" destOrd="0" presId="urn:microsoft.com/office/officeart/2005/8/layout/orgChart1"/>
    <dgm:cxn modelId="{72206C3F-5D1F-4D16-9B78-3677E7DF7E50}" type="presOf" srcId="{D9F0739A-A53C-4021-9EDC-35B7439B12D4}" destId="{DDD03FC1-6A02-4AFD-AA8E-19E082E3C2CE}" srcOrd="1" destOrd="0" presId="urn:microsoft.com/office/officeart/2005/8/layout/orgChart1"/>
    <dgm:cxn modelId="{8594E13F-AC97-475C-8B32-C33826212DF8}" type="presOf" srcId="{AF00B546-EEE7-4C78-A134-6E27714D2DEF}" destId="{1332B221-FA0A-4B84-978E-D29761D17D4A}" srcOrd="1" destOrd="0" presId="urn:microsoft.com/office/officeart/2005/8/layout/orgChart1"/>
    <dgm:cxn modelId="{D5A5FA5B-357A-4635-9E84-B04B94C1778F}" type="presOf" srcId="{68AF7A08-F6CD-4B67-857A-09E6DA1A4E88}" destId="{C047959D-035E-44B8-9F2C-9F7431AA454B}" srcOrd="0" destOrd="0" presId="urn:microsoft.com/office/officeart/2005/8/layout/orgChart1"/>
    <dgm:cxn modelId="{2AA0645C-6491-4174-BBC9-9154D0707B28}" type="presOf" srcId="{3AFC7CA7-B979-4CAF-B1AB-545D92BD7785}" destId="{9B31D29C-5ED0-4F03-8410-1DA4920DD36D}" srcOrd="0" destOrd="0" presId="urn:microsoft.com/office/officeart/2005/8/layout/orgChart1"/>
    <dgm:cxn modelId="{0A923B5E-F371-43E5-8C10-8936A56A7D4D}" srcId="{E0C37CB0-2069-4CF0-95FC-2BD9EF77D0C4}" destId="{DBF47317-4F22-4851-97C4-FBC1798050AE}" srcOrd="3" destOrd="0" parTransId="{DC86C43A-3B10-4D0F-A4E7-3D2EAC6DEABF}" sibTransId="{BB4341E3-0AA7-401E-8BA8-E3DBE69D2F88}"/>
    <dgm:cxn modelId="{5BD73660-04D1-4ED4-AF42-0B0043F47552}" type="presOf" srcId="{1EDD388A-CA8A-4036-B181-371E7BB35805}" destId="{1852AE63-110D-4A66-A541-9BD1997CD7C9}" srcOrd="1" destOrd="0" presId="urn:microsoft.com/office/officeart/2005/8/layout/orgChart1"/>
    <dgm:cxn modelId="{65507B42-C621-459F-89FB-69E601C703A3}" srcId="{3AFC7CA7-B979-4CAF-B1AB-545D92BD7785}" destId="{73FD8B00-DFEF-4A7E-96FC-F48023FD73EC}" srcOrd="2" destOrd="0" parTransId="{2CA85C91-1C71-4176-8895-4F5E4786F770}" sibTransId="{24789362-EAC3-46DC-9B10-0291523190E8}"/>
    <dgm:cxn modelId="{DC54B447-A69F-44A8-9587-6D2A32A1DA72}" srcId="{E0C37CB0-2069-4CF0-95FC-2BD9EF77D0C4}" destId="{AF00B546-EEE7-4C78-A134-6E27714D2DEF}" srcOrd="1" destOrd="0" parTransId="{68AF7A08-F6CD-4B67-857A-09E6DA1A4E88}" sibTransId="{49880F45-A6B1-44B2-80C4-35DC66048631}"/>
    <dgm:cxn modelId="{248D714F-DA23-4CD3-9BF6-0163E703C700}" type="presOf" srcId="{EDBB356A-C981-4AD7-97B3-E0BF9CB59E63}" destId="{058CCBE8-118B-4D97-9ECE-9D92EEFA04BA}" srcOrd="0" destOrd="0" presId="urn:microsoft.com/office/officeart/2005/8/layout/orgChart1"/>
    <dgm:cxn modelId="{B4857055-891A-4731-A180-9EEBB192AC10}" type="presOf" srcId="{D9F0739A-A53C-4021-9EDC-35B7439B12D4}" destId="{8EEF6A13-880F-4221-A4F7-EEE7E8540B00}" srcOrd="0" destOrd="0" presId="urn:microsoft.com/office/officeart/2005/8/layout/orgChart1"/>
    <dgm:cxn modelId="{DA4A7375-4718-4281-A6BA-263C477B304F}" type="presOf" srcId="{DBF47317-4F22-4851-97C4-FBC1798050AE}" destId="{670AC368-4227-4D87-8125-404EB35F2A21}" srcOrd="0" destOrd="0" presId="urn:microsoft.com/office/officeart/2005/8/layout/orgChart1"/>
    <dgm:cxn modelId="{808E7076-A709-4692-B4EE-DCE7B0E8E9F8}" type="presOf" srcId="{5448CBFA-AF1B-45D1-B5E3-BCDB41965BBE}" destId="{5C72B6F3-D770-4B73-AE7E-F33BB0ACE599}" srcOrd="0"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E25D8C82-0591-477D-8A12-60B356667F8E}" type="presOf" srcId="{6AC67ADB-6D4C-4702-ACE7-2A44EAA82D46}" destId="{DD14A994-FDDF-4237-8E7A-F256410EEE26}" srcOrd="0" destOrd="0" presId="urn:microsoft.com/office/officeart/2005/8/layout/orgChart1"/>
    <dgm:cxn modelId="{27782E91-5AA6-41D0-85D1-C2CD10D82369}" type="presOf" srcId="{3AFC7CA7-B979-4CAF-B1AB-545D92BD7785}" destId="{59252867-C0AB-435E-91B0-2C233E430C37}" srcOrd="1" destOrd="0" presId="urn:microsoft.com/office/officeart/2005/8/layout/orgChart1"/>
    <dgm:cxn modelId="{737E2A9D-0829-47C5-89B4-A6ACAEACCF44}" srcId="{3AFC7CA7-B979-4CAF-B1AB-545D92BD7785}" destId="{34EECA2C-7EF0-45CC-80D6-F55388397DE8}" srcOrd="1" destOrd="0" parTransId="{EDBB356A-C981-4AD7-97B3-E0BF9CB59E63}" sibTransId="{E30D74DC-584D-466C-B99F-5674845D12DA}"/>
    <dgm:cxn modelId="{E0E1309D-C0F5-4CE5-BE43-B07FF12F6CCC}" type="presOf" srcId="{34EECA2C-7EF0-45CC-80D6-F55388397DE8}" destId="{016A6AD7-09A2-412A-B65E-D29712A67565}" srcOrd="1" destOrd="0" presId="urn:microsoft.com/office/officeart/2005/8/layout/orgChart1"/>
    <dgm:cxn modelId="{C29107A4-59D1-452C-BE50-030CE6608527}" type="presOf" srcId="{288A8375-7814-41FD-82C8-2AEB4DB5F19F}" destId="{A2EFCE91-27D3-4871-8133-073DA514EB3D}" srcOrd="0" destOrd="0" presId="urn:microsoft.com/office/officeart/2005/8/layout/orgChart1"/>
    <dgm:cxn modelId="{3E7185AF-AF5E-49B5-AAAC-5AA450452432}" type="presOf" srcId="{2CA85C91-1C71-4176-8895-4F5E4786F770}" destId="{D680198A-AA34-4D92-831D-8B669C61641C}" srcOrd="0"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96E6CFB6-A91D-4DB2-8099-9EFF612A9605}" srcId="{3AFC7CA7-B979-4CAF-B1AB-545D92BD7785}" destId="{D9F0739A-A53C-4021-9EDC-35B7439B12D4}" srcOrd="5" destOrd="0" parTransId="{74F36A57-1245-4773-BC71-16D6FE47CD41}" sibTransId="{8389701F-A6F8-4AEA-B66A-23718BCD8772}"/>
    <dgm:cxn modelId="{74EE7CB7-6E2C-4400-A732-017AC6AE1497}" srcId="{E0C37CB0-2069-4CF0-95FC-2BD9EF77D0C4}" destId="{70DBF881-43FD-4FD4-B1D6-1B19E1B8CD59}" srcOrd="4" destOrd="0" parTransId="{8B21777F-EA1F-4801-BF25-6909A69765FF}" sibTransId="{B26020AA-22BC-44F9-80D0-A339CAD4FF77}"/>
    <dgm:cxn modelId="{0D7519BC-A673-4839-85C7-7E1A5A8F571E}" type="presOf" srcId="{70DBF881-43FD-4FD4-B1D6-1B19E1B8CD59}" destId="{659B0477-B14F-4224-94D6-69294CC72DE9}" srcOrd="0" destOrd="0" presId="urn:microsoft.com/office/officeart/2005/8/layout/orgChart1"/>
    <dgm:cxn modelId="{5F2A77BC-6863-4A23-B4F1-D21069BE8D99}" type="presOf" srcId="{6F13BEBB-C4B7-40D4-91C7-D836BFD02AB7}" destId="{340AFD6B-6CD3-40B6-ADBC-823211963DD6}" srcOrd="0" destOrd="0" presId="urn:microsoft.com/office/officeart/2005/8/layout/orgChart1"/>
    <dgm:cxn modelId="{BA8EE6BD-EA5A-4B5F-9AD3-99A036E31ABD}" srcId="{79F15550-8611-45B2-BD4E-69E30451F3BF}" destId="{E0C37CB0-2069-4CF0-95FC-2BD9EF77D0C4}" srcOrd="0" destOrd="0" parTransId="{B4C9C324-6F85-42C9-8572-B6F548402365}" sibTransId="{8C81CE25-1DFD-4C1B-817E-6C96C99FC414}"/>
    <dgm:cxn modelId="{ACF173C2-6DD9-4FF9-8DE7-07282D42E3AD}" srcId="{79F15550-8611-45B2-BD4E-69E30451F3BF}" destId="{3AFC7CA7-B979-4CAF-B1AB-545D92BD7785}" srcOrd="1" destOrd="0" parTransId="{6F13BEBB-C4B7-40D4-91C7-D836BFD02AB7}" sibTransId="{923EB9E5-0A63-4796-B5E7-3893F5DDEAD6}"/>
    <dgm:cxn modelId="{9B9867C9-9F9D-430D-BBD0-AF00B93F9682}" type="presOf" srcId="{EE42AE48-54EF-4915-ACFD-83422BEAC704}" destId="{546DC81E-84BE-4353-9608-D645A8994567}" srcOrd="0" destOrd="0" presId="urn:microsoft.com/office/officeart/2005/8/layout/orgChart1"/>
    <dgm:cxn modelId="{4E339CCB-FA68-4F94-B8C0-7CC1469B2540}" srcId="{3AFC7CA7-B979-4CAF-B1AB-545D92BD7785}" destId="{7D24C253-9AB8-415D-927A-94BDD5671BB0}" srcOrd="4" destOrd="0" parTransId="{62E1D07B-3CAB-414F-A21D-546DB6259407}" sibTransId="{77A7B959-325B-481A-B546-783AFD4C6A3F}"/>
    <dgm:cxn modelId="{18A754CC-4E0F-4FD7-B412-E657EAAE5F12}" srcId="{3AFC7CA7-B979-4CAF-B1AB-545D92BD7785}" destId="{34FC580F-5955-4A19-B6A7-8D854BB9B6CC}" srcOrd="0" destOrd="0" parTransId="{1146CBF6-4A89-46FF-8E4A-B6EDC4668375}" sibTransId="{06747AAF-BA39-48FF-88D4-1334A61122D7}"/>
    <dgm:cxn modelId="{CC0CC6D7-E925-4E7A-9599-DAEE072759EB}" type="presOf" srcId="{92FDBCCB-E6E0-4919-B207-1112C3EF9E1A}" destId="{0E7117D4-BE64-4557-B26A-CD34F27B9E3F}" srcOrd="0" destOrd="0" presId="urn:microsoft.com/office/officeart/2005/8/layout/orgChart1"/>
    <dgm:cxn modelId="{A508BDDD-DD46-4FF0-913D-2EA7790F90EA}" type="presOf" srcId="{7D24C253-9AB8-415D-927A-94BDD5671BB0}" destId="{98715130-2B9C-4BAA-A260-E5212882E51B}" srcOrd="0" destOrd="0" presId="urn:microsoft.com/office/officeart/2005/8/layout/orgChart1"/>
    <dgm:cxn modelId="{0753D5E1-C237-4AD8-AF40-2C34FBB2F204}" type="presOf" srcId="{62E1D07B-3CAB-414F-A21D-546DB6259407}" destId="{255F3306-E763-48A7-9783-5D1BBE220267}" srcOrd="0" destOrd="0" presId="urn:microsoft.com/office/officeart/2005/8/layout/orgChart1"/>
    <dgm:cxn modelId="{B9D720E3-3628-4B49-A4A6-C361A2AC1110}" type="presOf" srcId="{34FC580F-5955-4A19-B6A7-8D854BB9B6CC}" destId="{98F359F7-C687-4286-A6D9-F2748D4AAA66}" srcOrd="1" destOrd="0" presId="urn:microsoft.com/office/officeart/2005/8/layout/orgChart1"/>
    <dgm:cxn modelId="{806178E3-D9BE-4A95-B3EC-D5BAC26D38C5}" srcId="{E0C37CB0-2069-4CF0-95FC-2BD9EF77D0C4}" destId="{1EDD388A-CA8A-4036-B181-371E7BB35805}" srcOrd="2" destOrd="0" parTransId="{F0033C14-9B52-460E-8438-2B10B23F05A3}" sibTransId="{A2040044-B649-4E3A-9439-F30FE55E2545}"/>
    <dgm:cxn modelId="{4C8E6AE4-46F9-4208-BF6B-10D64451FBB3}" type="presOf" srcId="{E0C37CB0-2069-4CF0-95FC-2BD9EF77D0C4}" destId="{2AB04048-BAA8-4CAF-BE64-430D24FFEA4B}"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EDE1D2F4-41F2-41A0-AFEC-6CA8EC7D8529}" type="presOf" srcId="{92FDBCCB-E6E0-4919-B207-1112C3EF9E1A}" destId="{2F28DFA5-98C1-4314-930C-5D8A978AB2B0}" srcOrd="1" destOrd="0" presId="urn:microsoft.com/office/officeart/2005/8/layout/orgChart1"/>
    <dgm:cxn modelId="{0893B4F6-DD30-4AFE-B55D-A75E475BFAFF}" type="presOf" srcId="{8B21777F-EA1F-4801-BF25-6909A69765FF}" destId="{BFBE3493-CF4E-4C90-BF5C-31FDB7BBB941}" srcOrd="0" destOrd="0" presId="urn:microsoft.com/office/officeart/2005/8/layout/orgChart1"/>
    <dgm:cxn modelId="{D2474CF9-A40A-468B-968E-AB216107E35A}" type="presOf" srcId="{34EECA2C-7EF0-45CC-80D6-F55388397DE8}" destId="{36B6869E-52D3-4FA6-86D1-D8B1D217E60A}" srcOrd="0" destOrd="0" presId="urn:microsoft.com/office/officeart/2005/8/layout/orgChart1"/>
    <dgm:cxn modelId="{FCD98CF9-387F-4AB6-99C3-59B0836A6DFF}" type="presOf" srcId="{70DBF881-43FD-4FD4-B1D6-1B19E1B8CD59}" destId="{8A70F2D9-C83C-4CD4-BEC7-5413A107A582}" srcOrd="1" destOrd="0" presId="urn:microsoft.com/office/officeart/2005/8/layout/orgChart1"/>
    <dgm:cxn modelId="{04E4CEFA-667B-40A0-9888-9538BE72F41E}" type="presOf" srcId="{DBF47317-4F22-4851-97C4-FBC1798050AE}" destId="{FA0D8E80-01A3-4B3D-94CE-5C6782BA11D4}" srcOrd="1"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990EB537-167B-4CA7-B584-EEB727836832}" type="presParOf" srcId="{BC4F0304-DE0A-4AD6-AF83-E1566C0023F2}" destId="{827FF7B9-2E49-4ECB-9C79-B3234ECBB9AB}" srcOrd="0" destOrd="0" presId="urn:microsoft.com/office/officeart/2005/8/layout/orgChart1"/>
    <dgm:cxn modelId="{631805B9-DD1F-4868-95CC-BC5FF9575B65}" type="presParOf" srcId="{BC4F0304-DE0A-4AD6-AF83-E1566C0023F2}" destId="{248B432F-729B-4832-8F31-08DFDCD298EC}" srcOrd="1" destOrd="0" presId="urn:microsoft.com/office/officeart/2005/8/layout/orgChart1"/>
    <dgm:cxn modelId="{460053DC-6928-4550-B4D0-F181EC6B7C3E}" type="presParOf" srcId="{248B432F-729B-4832-8F31-08DFDCD298EC}" destId="{5C19C14F-C8DA-4ECA-BDD4-9278A9BA3BE4}" srcOrd="0" destOrd="0" presId="urn:microsoft.com/office/officeart/2005/8/layout/orgChart1"/>
    <dgm:cxn modelId="{2F2A1E1C-6F1C-46DC-946D-5D3762E7EEC8}" type="presParOf" srcId="{5C19C14F-C8DA-4ECA-BDD4-9278A9BA3BE4}" destId="{DD14A994-FDDF-4237-8E7A-F256410EEE26}" srcOrd="0" destOrd="0" presId="urn:microsoft.com/office/officeart/2005/8/layout/orgChart1"/>
    <dgm:cxn modelId="{F426EB4B-6643-44CA-BAC8-EABD37C8BF16}" type="presParOf" srcId="{5C19C14F-C8DA-4ECA-BDD4-9278A9BA3BE4}" destId="{69295772-7E4E-4881-B191-2D14A1D04BFD}" srcOrd="1" destOrd="0" presId="urn:microsoft.com/office/officeart/2005/8/layout/orgChart1"/>
    <dgm:cxn modelId="{DEE299BA-ACD0-4180-A685-9EFCAE5FBC25}" type="presParOf" srcId="{248B432F-729B-4832-8F31-08DFDCD298EC}" destId="{FA7E2320-F57F-4150-A4FE-35C6C8A3B8CB}" srcOrd="1" destOrd="0" presId="urn:microsoft.com/office/officeart/2005/8/layout/orgChart1"/>
    <dgm:cxn modelId="{673E5172-D044-4EB9-AE71-764FFB02A90D}" type="presParOf" srcId="{248B432F-729B-4832-8F31-08DFDCD298EC}" destId="{2362A6BE-AEF3-4B15-944D-CEB488EA7293}" srcOrd="2" destOrd="0" presId="urn:microsoft.com/office/officeart/2005/8/layout/orgChart1"/>
    <dgm:cxn modelId="{E6D7AC91-5B03-4F92-8915-6CB762E4D17D}" type="presParOf" srcId="{BC4F0304-DE0A-4AD6-AF83-E1566C0023F2}" destId="{C047959D-035E-44B8-9F2C-9F7431AA454B}" srcOrd="2" destOrd="0" presId="urn:microsoft.com/office/officeart/2005/8/layout/orgChart1"/>
    <dgm:cxn modelId="{8F735A71-1CD2-4F3D-9F8E-02882B84EE81}" type="presParOf" srcId="{BC4F0304-DE0A-4AD6-AF83-E1566C0023F2}" destId="{30D22413-3B64-4729-8995-9DEC8AD61F1D}" srcOrd="3" destOrd="0" presId="urn:microsoft.com/office/officeart/2005/8/layout/orgChart1"/>
    <dgm:cxn modelId="{BDC54272-24B9-4D52-85F6-9BB96742A1B2}" type="presParOf" srcId="{30D22413-3B64-4729-8995-9DEC8AD61F1D}" destId="{C8B6DF32-AAE9-4D68-AF39-74B95860D780}" srcOrd="0" destOrd="0" presId="urn:microsoft.com/office/officeart/2005/8/layout/orgChart1"/>
    <dgm:cxn modelId="{343E4F9F-4CBF-4B6F-99C7-B4FE03040F0A}" type="presParOf" srcId="{C8B6DF32-AAE9-4D68-AF39-74B95860D780}" destId="{0F08DE00-295D-4141-AD91-F45F8C73418A}" srcOrd="0" destOrd="0" presId="urn:microsoft.com/office/officeart/2005/8/layout/orgChart1"/>
    <dgm:cxn modelId="{D16AE9F2-0482-42A6-B09B-43AC79ED1D0F}" type="presParOf" srcId="{C8B6DF32-AAE9-4D68-AF39-74B95860D780}" destId="{1332B221-FA0A-4B84-978E-D29761D17D4A}" srcOrd="1" destOrd="0" presId="urn:microsoft.com/office/officeart/2005/8/layout/orgChart1"/>
    <dgm:cxn modelId="{7C258255-4A60-46C6-9684-683F36651664}" type="presParOf" srcId="{30D22413-3B64-4729-8995-9DEC8AD61F1D}" destId="{BDB272C7-17C8-410C-8D4D-9368E44220B3}" srcOrd="1" destOrd="0" presId="urn:microsoft.com/office/officeart/2005/8/layout/orgChart1"/>
    <dgm:cxn modelId="{BB5BF8C6-2989-4530-BB6E-D85D79F15740}" type="presParOf" srcId="{30D22413-3B64-4729-8995-9DEC8AD61F1D}" destId="{11C90725-46CD-4B00-8ACF-751FE7D1360C}" srcOrd="2" destOrd="0" presId="urn:microsoft.com/office/officeart/2005/8/layout/orgChart1"/>
    <dgm:cxn modelId="{DB170E48-3733-441F-A14E-7B2D4317973A}" type="presParOf" srcId="{BC4F0304-DE0A-4AD6-AF83-E1566C0023F2}" destId="{A0EC29F2-19B0-467E-9F85-EAD5ED48408E}" srcOrd="4" destOrd="0" presId="urn:microsoft.com/office/officeart/2005/8/layout/orgChart1"/>
    <dgm:cxn modelId="{ED8B4B34-1C51-484A-A2B4-0492971B49DE}" type="presParOf" srcId="{BC4F0304-DE0A-4AD6-AF83-E1566C0023F2}" destId="{D24E5037-F777-4E22-B340-17E186A80700}" srcOrd="5" destOrd="0" presId="urn:microsoft.com/office/officeart/2005/8/layout/orgChart1"/>
    <dgm:cxn modelId="{36500CD2-8A41-4B68-A49C-5DEFD00D09A8}" type="presParOf" srcId="{D24E5037-F777-4E22-B340-17E186A80700}" destId="{E5EEB845-0687-49D5-960F-47E95084E819}" srcOrd="0" destOrd="0" presId="urn:microsoft.com/office/officeart/2005/8/layout/orgChart1"/>
    <dgm:cxn modelId="{F06EFBDA-ECCC-4A1E-B63D-067948B123EF}" type="presParOf" srcId="{E5EEB845-0687-49D5-960F-47E95084E819}" destId="{89FAED14-A2DD-415D-B6AD-C4943E9F5E41}" srcOrd="0" destOrd="0" presId="urn:microsoft.com/office/officeart/2005/8/layout/orgChart1"/>
    <dgm:cxn modelId="{37BD4A85-D47E-49EB-8392-99FD0CE355B5}" type="presParOf" srcId="{E5EEB845-0687-49D5-960F-47E95084E819}" destId="{1852AE63-110D-4A66-A541-9BD1997CD7C9}" srcOrd="1" destOrd="0" presId="urn:microsoft.com/office/officeart/2005/8/layout/orgChart1"/>
    <dgm:cxn modelId="{B1DB8A51-01F8-40F0-82C4-CBDBB58906A6}" type="presParOf" srcId="{D24E5037-F777-4E22-B340-17E186A80700}" destId="{29ACA666-D3CE-401D-B4D1-61E0DE1FA30E}" srcOrd="1" destOrd="0" presId="urn:microsoft.com/office/officeart/2005/8/layout/orgChart1"/>
    <dgm:cxn modelId="{3B4138EB-ECE6-4038-B8CD-AE116FBC6B80}" type="presParOf" srcId="{D24E5037-F777-4E22-B340-17E186A80700}" destId="{A4BB76D6-FC9D-4466-906E-358452C740EF}" srcOrd="2" destOrd="0" presId="urn:microsoft.com/office/officeart/2005/8/layout/orgChart1"/>
    <dgm:cxn modelId="{771C1CA4-F7B3-4595-9501-88673E456007}" type="presParOf" srcId="{BC4F0304-DE0A-4AD6-AF83-E1566C0023F2}" destId="{1123643A-1228-405C-9588-85A396906184}" srcOrd="6" destOrd="0" presId="urn:microsoft.com/office/officeart/2005/8/layout/orgChart1"/>
    <dgm:cxn modelId="{702E433F-2B4C-4E97-996D-381C910FAEA9}" type="presParOf" srcId="{BC4F0304-DE0A-4AD6-AF83-E1566C0023F2}" destId="{32FC0056-EFB7-44D3-B684-E3B30B6C66CE}" srcOrd="7" destOrd="0" presId="urn:microsoft.com/office/officeart/2005/8/layout/orgChart1"/>
    <dgm:cxn modelId="{149948C8-081B-4F16-B537-9682E243273B}" type="presParOf" srcId="{32FC0056-EFB7-44D3-B684-E3B30B6C66CE}" destId="{F28EB4F6-8482-45A3-AAC9-5B88A14785A8}" srcOrd="0" destOrd="0" presId="urn:microsoft.com/office/officeart/2005/8/layout/orgChart1"/>
    <dgm:cxn modelId="{AE227189-45C6-40B9-8DF7-9F376FB9D437}" type="presParOf" srcId="{F28EB4F6-8482-45A3-AAC9-5B88A14785A8}" destId="{670AC368-4227-4D87-8125-404EB35F2A21}" srcOrd="0" destOrd="0" presId="urn:microsoft.com/office/officeart/2005/8/layout/orgChart1"/>
    <dgm:cxn modelId="{456AE86C-BB74-43B4-8255-B886D627299F}" type="presParOf" srcId="{F28EB4F6-8482-45A3-AAC9-5B88A14785A8}" destId="{FA0D8E80-01A3-4B3D-94CE-5C6782BA11D4}" srcOrd="1" destOrd="0" presId="urn:microsoft.com/office/officeart/2005/8/layout/orgChart1"/>
    <dgm:cxn modelId="{87F36076-EDAB-4180-A07D-C68957297CA1}" type="presParOf" srcId="{32FC0056-EFB7-44D3-B684-E3B30B6C66CE}" destId="{893A2E20-AB6E-46C6-B92B-143547A7DE5E}" srcOrd="1" destOrd="0" presId="urn:microsoft.com/office/officeart/2005/8/layout/orgChart1"/>
    <dgm:cxn modelId="{10D99FD0-FF21-468F-BD44-3BB50AC4507A}" type="presParOf" srcId="{32FC0056-EFB7-44D3-B684-E3B30B6C66CE}" destId="{B66B3664-C9CA-4068-8029-6437722A91EF}" srcOrd="2" destOrd="0" presId="urn:microsoft.com/office/officeart/2005/8/layout/orgChart1"/>
    <dgm:cxn modelId="{642BE3E9-CD08-4773-8E70-A1597143B485}" type="presParOf" srcId="{BC4F0304-DE0A-4AD6-AF83-E1566C0023F2}" destId="{BFBE3493-CF4E-4C90-BF5C-31FDB7BBB941}" srcOrd="8" destOrd="0" presId="urn:microsoft.com/office/officeart/2005/8/layout/orgChart1"/>
    <dgm:cxn modelId="{7D6F05E5-4835-4EF1-AF80-52F6D58DF956}" type="presParOf" srcId="{BC4F0304-DE0A-4AD6-AF83-E1566C0023F2}" destId="{24A6855F-30CB-4A2C-B598-072D24BFB8CB}" srcOrd="9" destOrd="0" presId="urn:microsoft.com/office/officeart/2005/8/layout/orgChart1"/>
    <dgm:cxn modelId="{530EC2C1-0F9C-4F45-84CE-E08F32B0E187}" type="presParOf" srcId="{24A6855F-30CB-4A2C-B598-072D24BFB8CB}" destId="{2DB1C9C0-20A2-4591-9E41-54B529879C3E}" srcOrd="0" destOrd="0" presId="urn:microsoft.com/office/officeart/2005/8/layout/orgChart1"/>
    <dgm:cxn modelId="{3D8CF150-7A60-4E7B-9C3D-E6E9BCE0A3BC}" type="presParOf" srcId="{2DB1C9C0-20A2-4591-9E41-54B529879C3E}" destId="{659B0477-B14F-4224-94D6-69294CC72DE9}" srcOrd="0" destOrd="0" presId="urn:microsoft.com/office/officeart/2005/8/layout/orgChart1"/>
    <dgm:cxn modelId="{F4E16975-1008-4E49-B00A-9C28C46800A4}" type="presParOf" srcId="{2DB1C9C0-20A2-4591-9E41-54B529879C3E}" destId="{8A70F2D9-C83C-4CD4-BEC7-5413A107A582}" srcOrd="1" destOrd="0" presId="urn:microsoft.com/office/officeart/2005/8/layout/orgChart1"/>
    <dgm:cxn modelId="{71A69B44-A4C6-4E90-879E-52342982ABB5}" type="presParOf" srcId="{24A6855F-30CB-4A2C-B598-072D24BFB8CB}" destId="{A6CD3718-4369-47FA-BD10-A562BB0F9AC1}" srcOrd="1" destOrd="0" presId="urn:microsoft.com/office/officeart/2005/8/layout/orgChart1"/>
    <dgm:cxn modelId="{56989B87-8680-4922-97BD-484AB47859FF}" type="presParOf" srcId="{24A6855F-30CB-4A2C-B598-072D24BFB8CB}" destId="{BAEF11E5-C0E6-4688-B10D-D0BE48BCB236}" srcOrd="2" destOrd="0" presId="urn:microsoft.com/office/officeart/2005/8/layout/orgChart1"/>
    <dgm:cxn modelId="{CB674C02-58B0-4B5E-B080-A07426548B4D}" type="presParOf" srcId="{BC4F0304-DE0A-4AD6-AF83-E1566C0023F2}" destId="{546DC81E-84BE-4353-9608-D645A8994567}" srcOrd="10" destOrd="0" presId="urn:microsoft.com/office/officeart/2005/8/layout/orgChart1"/>
    <dgm:cxn modelId="{1D864737-4F81-4373-B562-77FC4993DAE0}" type="presParOf" srcId="{BC4F0304-DE0A-4AD6-AF83-E1566C0023F2}" destId="{D6B50093-FA40-47EF-AE4F-EA875C3F12CA}" srcOrd="11" destOrd="0" presId="urn:microsoft.com/office/officeart/2005/8/layout/orgChart1"/>
    <dgm:cxn modelId="{9ECC8F93-5D7A-43B7-BD83-2E514B063A54}" type="presParOf" srcId="{D6B50093-FA40-47EF-AE4F-EA875C3F12CA}" destId="{8C141D79-8B30-4B36-9988-10D729FA430B}" srcOrd="0" destOrd="0" presId="urn:microsoft.com/office/officeart/2005/8/layout/orgChart1"/>
    <dgm:cxn modelId="{F5283666-FB3C-4D6E-A079-DE8247E6EA6D}" type="presParOf" srcId="{8C141D79-8B30-4B36-9988-10D729FA430B}" destId="{A2EFCE91-27D3-4871-8133-073DA514EB3D}" srcOrd="0" destOrd="0" presId="urn:microsoft.com/office/officeart/2005/8/layout/orgChart1"/>
    <dgm:cxn modelId="{E42C1010-FB33-4D85-A25F-93CFAE39362B}" type="presParOf" srcId="{8C141D79-8B30-4B36-9988-10D729FA430B}" destId="{13B3BE25-B3F1-4901-B1BA-3B266D19A8E4}" srcOrd="1" destOrd="0" presId="urn:microsoft.com/office/officeart/2005/8/layout/orgChart1"/>
    <dgm:cxn modelId="{FF728572-15BF-4016-9D4E-90B3D6042DE0}" type="presParOf" srcId="{D6B50093-FA40-47EF-AE4F-EA875C3F12CA}" destId="{5DD5C74B-A2FD-4129-97AA-73DB5D082D1F}" srcOrd="1" destOrd="0" presId="urn:microsoft.com/office/officeart/2005/8/layout/orgChart1"/>
    <dgm:cxn modelId="{C40AF36E-F80A-49FF-9181-BA90955089EF}" type="presParOf" srcId="{D6B50093-FA40-47EF-AE4F-EA875C3F12CA}" destId="{558A72F7-259F-4441-93FD-E8D47DCD3708}"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7D36B99D-D9F0-41E7-B688-15743F7FCCEB}" type="presParOf" srcId="{34617346-2367-4FC3-83C7-D68241EDA62A}" destId="{340AFD6B-6CD3-40B6-ADBC-823211963DD6}" srcOrd="2" destOrd="0" presId="urn:microsoft.com/office/officeart/2005/8/layout/orgChart1"/>
    <dgm:cxn modelId="{A2485F99-0A3B-4D5E-85A8-FF796B87D053}" type="presParOf" srcId="{34617346-2367-4FC3-83C7-D68241EDA62A}" destId="{BCCF4743-CBC5-4A82-9498-1B520D4248E2}" srcOrd="3" destOrd="0" presId="urn:microsoft.com/office/officeart/2005/8/layout/orgChart1"/>
    <dgm:cxn modelId="{DBD10B53-D068-4B73-BD8E-FFD75748AEBE}" type="presParOf" srcId="{BCCF4743-CBC5-4A82-9498-1B520D4248E2}" destId="{733A3A35-F293-49C0-ABF3-7399A749F569}" srcOrd="0" destOrd="0" presId="urn:microsoft.com/office/officeart/2005/8/layout/orgChart1"/>
    <dgm:cxn modelId="{682707C2-6A2A-45FA-AEF0-D7A8989335D8}" type="presParOf" srcId="{733A3A35-F293-49C0-ABF3-7399A749F569}" destId="{9B31D29C-5ED0-4F03-8410-1DA4920DD36D}" srcOrd="0" destOrd="0" presId="urn:microsoft.com/office/officeart/2005/8/layout/orgChart1"/>
    <dgm:cxn modelId="{99E46CA7-5C4C-439F-BA20-1D9C016B791B}" type="presParOf" srcId="{733A3A35-F293-49C0-ABF3-7399A749F569}" destId="{59252867-C0AB-435E-91B0-2C233E430C37}" srcOrd="1" destOrd="0" presId="urn:microsoft.com/office/officeart/2005/8/layout/orgChart1"/>
    <dgm:cxn modelId="{B1DF1500-AF5B-4A88-9D9A-C2BFA5BA134C}" type="presParOf" srcId="{BCCF4743-CBC5-4A82-9498-1B520D4248E2}" destId="{0EA2EE43-4D1F-437D-B990-79A3F73C5EA7}" srcOrd="1" destOrd="0" presId="urn:microsoft.com/office/officeart/2005/8/layout/orgChart1"/>
    <dgm:cxn modelId="{ACCF6618-EAA7-4B2A-8B29-41BF0C22DFDF}" type="presParOf" srcId="{0EA2EE43-4D1F-437D-B990-79A3F73C5EA7}" destId="{545E7176-116B-4821-845B-A0F914E358C5}" srcOrd="0" destOrd="0" presId="urn:microsoft.com/office/officeart/2005/8/layout/orgChart1"/>
    <dgm:cxn modelId="{BE9A0A06-8AD5-4921-84CA-FDC976ABD97A}" type="presParOf" srcId="{0EA2EE43-4D1F-437D-B990-79A3F73C5EA7}" destId="{D773480E-2DEA-45F6-93DE-57816EB3D603}" srcOrd="1" destOrd="0" presId="urn:microsoft.com/office/officeart/2005/8/layout/orgChart1"/>
    <dgm:cxn modelId="{31099A2A-9B95-4C20-88D1-7D66E347F96F}" type="presParOf" srcId="{D773480E-2DEA-45F6-93DE-57816EB3D603}" destId="{5215476D-F19C-4380-9972-C0143AE540FD}" srcOrd="0" destOrd="0" presId="urn:microsoft.com/office/officeart/2005/8/layout/orgChart1"/>
    <dgm:cxn modelId="{A24B5FE7-731A-4DAC-8594-6DE7E15F0491}" type="presParOf" srcId="{5215476D-F19C-4380-9972-C0143AE540FD}" destId="{DCB07416-8647-4937-9635-E97151FC00D1}" srcOrd="0" destOrd="0" presId="urn:microsoft.com/office/officeart/2005/8/layout/orgChart1"/>
    <dgm:cxn modelId="{5F854ACD-FFF9-484D-9672-CCF1E3CECEEA}" type="presParOf" srcId="{5215476D-F19C-4380-9972-C0143AE540FD}" destId="{98F359F7-C687-4286-A6D9-F2748D4AAA66}" srcOrd="1" destOrd="0" presId="urn:microsoft.com/office/officeart/2005/8/layout/orgChart1"/>
    <dgm:cxn modelId="{DB509B38-050C-4FFA-B7DD-79AF37AE530D}" type="presParOf" srcId="{D773480E-2DEA-45F6-93DE-57816EB3D603}" destId="{543AEF02-D31A-44F4-A432-77BD3D08C134}" srcOrd="1" destOrd="0" presId="urn:microsoft.com/office/officeart/2005/8/layout/orgChart1"/>
    <dgm:cxn modelId="{F808B2E6-AE44-4EF9-968E-50D9CCE4E999}" type="presParOf" srcId="{D773480E-2DEA-45F6-93DE-57816EB3D603}" destId="{BEC0FFDB-8C15-4436-A5BD-AC447883F354}" srcOrd="2" destOrd="0" presId="urn:microsoft.com/office/officeart/2005/8/layout/orgChart1"/>
    <dgm:cxn modelId="{F58EC902-C62A-4DC5-90FF-A16B2EB75BE8}" type="presParOf" srcId="{0EA2EE43-4D1F-437D-B990-79A3F73C5EA7}" destId="{058CCBE8-118B-4D97-9ECE-9D92EEFA04BA}" srcOrd="2" destOrd="0" presId="urn:microsoft.com/office/officeart/2005/8/layout/orgChart1"/>
    <dgm:cxn modelId="{02809A5E-43CD-489F-9A26-B4818E92D360}" type="presParOf" srcId="{0EA2EE43-4D1F-437D-B990-79A3F73C5EA7}" destId="{AC6D4528-6840-4252-AC54-DDE026FDEC51}" srcOrd="3" destOrd="0" presId="urn:microsoft.com/office/officeart/2005/8/layout/orgChart1"/>
    <dgm:cxn modelId="{45C103CD-7768-4529-A32A-B75B6E89B7D9}" type="presParOf" srcId="{AC6D4528-6840-4252-AC54-DDE026FDEC51}" destId="{7A35C9F7-B49B-494A-BF69-8BAAD7FF7DF7}" srcOrd="0" destOrd="0" presId="urn:microsoft.com/office/officeart/2005/8/layout/orgChart1"/>
    <dgm:cxn modelId="{7FDBE9FB-CEAE-4EC8-8F64-7DAAE09AC912}" type="presParOf" srcId="{7A35C9F7-B49B-494A-BF69-8BAAD7FF7DF7}" destId="{36B6869E-52D3-4FA6-86D1-D8B1D217E60A}" srcOrd="0" destOrd="0" presId="urn:microsoft.com/office/officeart/2005/8/layout/orgChart1"/>
    <dgm:cxn modelId="{81B1A435-12EB-444B-B49C-C935A418A384}" type="presParOf" srcId="{7A35C9F7-B49B-494A-BF69-8BAAD7FF7DF7}" destId="{016A6AD7-09A2-412A-B65E-D29712A67565}" srcOrd="1" destOrd="0" presId="urn:microsoft.com/office/officeart/2005/8/layout/orgChart1"/>
    <dgm:cxn modelId="{DC6AD5F4-8709-485E-944B-AC94533008D9}" type="presParOf" srcId="{AC6D4528-6840-4252-AC54-DDE026FDEC51}" destId="{4A3552B9-39F2-4C52-8AF4-BB34F493660D}" srcOrd="1" destOrd="0" presId="urn:microsoft.com/office/officeart/2005/8/layout/orgChart1"/>
    <dgm:cxn modelId="{5AEB9E43-044C-44A9-9047-B7BA4D4BBFFB}" type="presParOf" srcId="{AC6D4528-6840-4252-AC54-DDE026FDEC51}" destId="{C3154048-4A41-4FBA-93C6-AA8741C46924}" srcOrd="2" destOrd="0" presId="urn:microsoft.com/office/officeart/2005/8/layout/orgChart1"/>
    <dgm:cxn modelId="{C294F6D6-7747-4461-A09E-064C0E7618D9}" type="presParOf" srcId="{0EA2EE43-4D1F-437D-B990-79A3F73C5EA7}" destId="{D680198A-AA34-4D92-831D-8B669C61641C}" srcOrd="4" destOrd="0" presId="urn:microsoft.com/office/officeart/2005/8/layout/orgChart1"/>
    <dgm:cxn modelId="{8A57F095-4D7B-4C93-8C78-101879C048C5}" type="presParOf" srcId="{0EA2EE43-4D1F-437D-B990-79A3F73C5EA7}" destId="{68960CA4-EFBC-47BF-90B5-BD18041421E3}" srcOrd="5" destOrd="0" presId="urn:microsoft.com/office/officeart/2005/8/layout/orgChart1"/>
    <dgm:cxn modelId="{8B5707B2-11D8-475F-BEEB-AFB0BD86FDD3}" type="presParOf" srcId="{68960CA4-EFBC-47BF-90B5-BD18041421E3}" destId="{F41CF254-F1FC-44B2-BAB3-CB976570C604}" srcOrd="0" destOrd="0" presId="urn:microsoft.com/office/officeart/2005/8/layout/orgChart1"/>
    <dgm:cxn modelId="{8C198552-BF80-4C56-B6E3-0FD09A5BCC64}" type="presParOf" srcId="{F41CF254-F1FC-44B2-BAB3-CB976570C604}" destId="{1C7429BC-F710-40E6-84BE-63BC0A1AB4B0}" srcOrd="0" destOrd="0" presId="urn:microsoft.com/office/officeart/2005/8/layout/orgChart1"/>
    <dgm:cxn modelId="{563B857C-23C1-41D0-A141-1A07D7143C33}" type="presParOf" srcId="{F41CF254-F1FC-44B2-BAB3-CB976570C604}" destId="{5CEFEE24-27C0-42AA-A1CE-ADA6A828BB29}" srcOrd="1" destOrd="0" presId="urn:microsoft.com/office/officeart/2005/8/layout/orgChart1"/>
    <dgm:cxn modelId="{968263CC-06E8-4062-8E9D-4FCC27E45290}" type="presParOf" srcId="{68960CA4-EFBC-47BF-90B5-BD18041421E3}" destId="{5E042C6C-1CA3-43B4-9E31-61EA7FF57003}" srcOrd="1" destOrd="0" presId="urn:microsoft.com/office/officeart/2005/8/layout/orgChart1"/>
    <dgm:cxn modelId="{63615FBB-5FFC-4345-9E41-3DEAF37DED95}" type="presParOf" srcId="{68960CA4-EFBC-47BF-90B5-BD18041421E3}" destId="{5767AD01-7064-4651-B78B-2B2546ED788F}" srcOrd="2" destOrd="0" presId="urn:microsoft.com/office/officeart/2005/8/layout/orgChart1"/>
    <dgm:cxn modelId="{72C671C7-C512-4086-8326-932E85D1922F}" type="presParOf" srcId="{0EA2EE43-4D1F-437D-B990-79A3F73C5EA7}" destId="{5C72B6F3-D770-4B73-AE7E-F33BB0ACE599}" srcOrd="6" destOrd="0" presId="urn:microsoft.com/office/officeart/2005/8/layout/orgChart1"/>
    <dgm:cxn modelId="{B048B6B5-12B4-4C9D-B2A7-CD69A540FB10}" type="presParOf" srcId="{0EA2EE43-4D1F-437D-B990-79A3F73C5EA7}" destId="{8C7BB4C4-964D-448D-93FD-D67319AF0DE6}" srcOrd="7" destOrd="0" presId="urn:microsoft.com/office/officeart/2005/8/layout/orgChart1"/>
    <dgm:cxn modelId="{A454353C-D14B-43BF-A9E5-BF51B0F80D5C}" type="presParOf" srcId="{8C7BB4C4-964D-448D-93FD-D67319AF0DE6}" destId="{5BA4B3AB-5575-4509-AABE-D6609CE47FBE}" srcOrd="0" destOrd="0" presId="urn:microsoft.com/office/officeart/2005/8/layout/orgChart1"/>
    <dgm:cxn modelId="{95B208FA-6439-4027-BCDF-27EAFFB27D3E}" type="presParOf" srcId="{5BA4B3AB-5575-4509-AABE-D6609CE47FBE}" destId="{0E7117D4-BE64-4557-B26A-CD34F27B9E3F}" srcOrd="0" destOrd="0" presId="urn:microsoft.com/office/officeart/2005/8/layout/orgChart1"/>
    <dgm:cxn modelId="{82ED8679-35EC-42DB-BB71-AE8CD4580501}" type="presParOf" srcId="{5BA4B3AB-5575-4509-AABE-D6609CE47FBE}" destId="{2F28DFA5-98C1-4314-930C-5D8A978AB2B0}" srcOrd="1" destOrd="0" presId="urn:microsoft.com/office/officeart/2005/8/layout/orgChart1"/>
    <dgm:cxn modelId="{6840999C-8198-441F-9BBB-AA2745644307}" type="presParOf" srcId="{8C7BB4C4-964D-448D-93FD-D67319AF0DE6}" destId="{9CEA07C0-AB33-4574-8D1B-D6E4F9FB4950}" srcOrd="1" destOrd="0" presId="urn:microsoft.com/office/officeart/2005/8/layout/orgChart1"/>
    <dgm:cxn modelId="{49C14812-730E-4B8D-9367-1D60671B90A4}" type="presParOf" srcId="{8C7BB4C4-964D-448D-93FD-D67319AF0DE6}" destId="{29E57524-5741-4A64-A47A-3933F370DB10}" srcOrd="2" destOrd="0" presId="urn:microsoft.com/office/officeart/2005/8/layout/orgChart1"/>
    <dgm:cxn modelId="{0152C19E-D88F-47F5-AD11-A76F24903AF6}" type="presParOf" srcId="{0EA2EE43-4D1F-437D-B990-79A3F73C5EA7}" destId="{255F3306-E763-48A7-9783-5D1BBE220267}" srcOrd="8" destOrd="0" presId="urn:microsoft.com/office/officeart/2005/8/layout/orgChart1"/>
    <dgm:cxn modelId="{8CBA55FF-6369-410F-873E-5CE68193DA48}" type="presParOf" srcId="{0EA2EE43-4D1F-437D-B990-79A3F73C5EA7}" destId="{2E3B99DB-E3DC-422F-8FB9-38B52A447520}" srcOrd="9" destOrd="0" presId="urn:microsoft.com/office/officeart/2005/8/layout/orgChart1"/>
    <dgm:cxn modelId="{9E1A5B16-B9B0-4CD7-86A1-A4C2E3B81342}" type="presParOf" srcId="{2E3B99DB-E3DC-422F-8FB9-38B52A447520}" destId="{96BAC466-ED7C-4CE5-8C9C-FEE04700C69C}" srcOrd="0" destOrd="0" presId="urn:microsoft.com/office/officeart/2005/8/layout/orgChart1"/>
    <dgm:cxn modelId="{EF30E25C-2D5E-4AE2-91BF-2105DA1632A8}" type="presParOf" srcId="{96BAC466-ED7C-4CE5-8C9C-FEE04700C69C}" destId="{98715130-2B9C-4BAA-A260-E5212882E51B}" srcOrd="0" destOrd="0" presId="urn:microsoft.com/office/officeart/2005/8/layout/orgChart1"/>
    <dgm:cxn modelId="{9B033C1F-8DBE-4306-8246-52E2A378180A}" type="presParOf" srcId="{96BAC466-ED7C-4CE5-8C9C-FEE04700C69C}" destId="{7BB4BF11-E2A8-400E-B3A9-CCC76756EA39}" srcOrd="1" destOrd="0" presId="urn:microsoft.com/office/officeart/2005/8/layout/orgChart1"/>
    <dgm:cxn modelId="{CD4BF326-5BA2-461F-A37C-8BA7BD5363EE}" type="presParOf" srcId="{2E3B99DB-E3DC-422F-8FB9-38B52A447520}" destId="{0D83B22B-5769-4AB0-96A7-E26EEC132EDE}" srcOrd="1" destOrd="0" presId="urn:microsoft.com/office/officeart/2005/8/layout/orgChart1"/>
    <dgm:cxn modelId="{68844111-3D6F-42E8-BD14-F47576D658E4}" type="presParOf" srcId="{2E3B99DB-E3DC-422F-8FB9-38B52A447520}" destId="{47629275-0F43-4C70-AEE4-D80F594676C3}" srcOrd="2" destOrd="0" presId="urn:microsoft.com/office/officeart/2005/8/layout/orgChart1"/>
    <dgm:cxn modelId="{49CFAE4E-19E2-4725-A825-12EFE4C874A6}" type="presParOf" srcId="{0EA2EE43-4D1F-437D-B990-79A3F73C5EA7}" destId="{0EA66BCB-8AA9-4492-A533-8931C278DEE3}" srcOrd="10" destOrd="0" presId="urn:microsoft.com/office/officeart/2005/8/layout/orgChart1"/>
    <dgm:cxn modelId="{2EB8EC6A-8D09-4AFD-98A0-0081FAF31BC5}" type="presParOf" srcId="{0EA2EE43-4D1F-437D-B990-79A3F73C5EA7}" destId="{6D0639EC-EA8B-43E8-9B05-573609BAECDF}" srcOrd="11" destOrd="0" presId="urn:microsoft.com/office/officeart/2005/8/layout/orgChart1"/>
    <dgm:cxn modelId="{47F38A4F-F041-47EB-B07B-408E479EB02E}" type="presParOf" srcId="{6D0639EC-EA8B-43E8-9B05-573609BAECDF}" destId="{54FE8C11-59E3-4ED7-BC0A-EE1B799FA5B6}" srcOrd="0" destOrd="0" presId="urn:microsoft.com/office/officeart/2005/8/layout/orgChart1"/>
    <dgm:cxn modelId="{CD0A7ADD-27D6-4318-896A-F598FCBCDE14}" type="presParOf" srcId="{54FE8C11-59E3-4ED7-BC0A-EE1B799FA5B6}" destId="{8EEF6A13-880F-4221-A4F7-EEE7E8540B00}" srcOrd="0" destOrd="0" presId="urn:microsoft.com/office/officeart/2005/8/layout/orgChart1"/>
    <dgm:cxn modelId="{E4DCB67E-9AAC-4021-8E82-EBE31C523DB1}" type="presParOf" srcId="{54FE8C11-59E3-4ED7-BC0A-EE1B799FA5B6}" destId="{DDD03FC1-6A02-4AFD-AA8E-19E082E3C2CE}" srcOrd="1" destOrd="0" presId="urn:microsoft.com/office/officeart/2005/8/layout/orgChart1"/>
    <dgm:cxn modelId="{184239F4-9BAB-4CD6-80D8-0589DBC2C5DE}" type="presParOf" srcId="{6D0639EC-EA8B-43E8-9B05-573609BAECDF}" destId="{3797FF5A-EB0D-4E40-8ED2-CCD52CDF73E2}" srcOrd="1" destOrd="0" presId="urn:microsoft.com/office/officeart/2005/8/layout/orgChart1"/>
    <dgm:cxn modelId="{94930CD8-F955-4C06-B5D0-E67E9C5B96FE}" type="presParOf" srcId="{6D0639EC-EA8B-43E8-9B05-573609BAECDF}" destId="{06D719B2-317A-4FFD-87D3-3ABBE37E2B6C}" srcOrd="2" destOrd="0" presId="urn:microsoft.com/office/officeart/2005/8/layout/orgChart1"/>
    <dgm:cxn modelId="{4FB02C64-EE63-44F8-8343-13AC54D43419}" type="presParOf" srcId="{BCCF4743-CBC5-4A82-9498-1B520D4248E2}" destId="{8989E8CE-207F-45ED-AFB2-A6E1A4CAC02E}"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Performance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Control Resource Demand</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Resources</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6AC67ADB-6D4C-4702-ACE7-2A44EAA82D4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Work Requests</a:t>
          </a:r>
        </a:p>
      </dgm:t>
    </dgm:pt>
    <dgm:pt modelId="{2811DF9D-F130-4587-AC78-9FF026923BCB}" type="parTrans" cxnId="{348B571D-3A66-4713-B577-C02CCAE9018A}">
      <dgm:prSet/>
      <dgm:spPr/>
      <dgm:t>
        <a:bodyPr/>
        <a:lstStyle/>
        <a:p>
          <a:endParaRPr lang="en-US"/>
        </a:p>
      </dgm:t>
    </dgm:pt>
    <dgm:pt modelId="{4F7CDFCB-B923-4E3B-88ED-0593920C17B8}" type="sibTrans" cxnId="{348B571D-3A66-4713-B577-C02CCAE9018A}">
      <dgm:prSet/>
      <dgm:spPr/>
      <dgm:t>
        <a:bodyPr/>
        <a:lstStyle/>
        <a:p>
          <a:endParaRPr lang="en-US"/>
        </a:p>
      </dgm:t>
    </dgm:pt>
    <dgm:pt modelId="{34FC580F-5955-4A19-B6A7-8D854BB9B6C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Resources</a:t>
          </a:r>
        </a:p>
      </dgm:t>
    </dgm:pt>
    <dgm:pt modelId="{1146CBF6-4A89-46FF-8E4A-B6EDC4668375}" type="parTrans" cxnId="{18A754CC-4E0F-4FD7-B412-E657EAAE5F12}">
      <dgm:prSet/>
      <dgm:spPr/>
      <dgm:t>
        <a:bodyPr/>
        <a:lstStyle/>
        <a:p>
          <a:endParaRPr lang="en-US"/>
        </a:p>
      </dgm:t>
    </dgm:pt>
    <dgm:pt modelId="{06747AAF-BA39-48FF-88D4-1334A61122D7}" type="sibTrans" cxnId="{18A754CC-4E0F-4FD7-B412-E657EAAE5F12}">
      <dgm:prSet/>
      <dgm:spPr/>
      <dgm:t>
        <a:bodyPr/>
        <a:lstStyle/>
        <a:p>
          <a:endParaRPr lang="en-US"/>
        </a:p>
      </dgm:t>
    </dgm:pt>
    <dgm:pt modelId="{34EECA2C-7EF0-45CC-80D6-F55388397DE8}">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Introduce Concurrency</a:t>
          </a:r>
        </a:p>
      </dgm:t>
    </dgm:pt>
    <dgm:pt modelId="{EDBB356A-C981-4AD7-97B3-E0BF9CB59E63}" type="parTrans" cxnId="{737E2A9D-0829-47C5-89B4-A6ACAEACCF44}">
      <dgm:prSet/>
      <dgm:spPr/>
      <dgm:t>
        <a:bodyPr/>
        <a:lstStyle/>
        <a:p>
          <a:endParaRPr lang="en-US"/>
        </a:p>
      </dgm:t>
    </dgm:pt>
    <dgm:pt modelId="{E30D74DC-584D-466C-B99F-5674845D12DA}" type="sibTrans" cxnId="{737E2A9D-0829-47C5-89B4-A6ACAEACCF44}">
      <dgm:prSet/>
      <dgm:spPr/>
      <dgm:t>
        <a:bodyPr/>
        <a:lstStyle/>
        <a:p>
          <a:endParaRPr lang="en-US"/>
        </a:p>
      </dgm:t>
    </dgm:pt>
    <dgm:pt modelId="{73FD8B00-DFEF-4A7E-96FC-F48023FD73E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Computations</a:t>
          </a:r>
        </a:p>
      </dgm:t>
    </dgm:pt>
    <dgm:pt modelId="{2CA85C91-1C71-4176-8895-4F5E4786F770}" type="parTrans" cxnId="{65507B42-C621-459F-89FB-69E601C703A3}">
      <dgm:prSet/>
      <dgm:spPr/>
      <dgm:t>
        <a:bodyPr/>
        <a:lstStyle/>
        <a:p>
          <a:endParaRPr lang="en-US"/>
        </a:p>
      </dgm:t>
    </dgm:pt>
    <dgm:pt modelId="{24789362-EAC3-46DC-9B10-0291523190E8}" type="sibTrans" cxnId="{65507B42-C621-459F-89FB-69E601C703A3}">
      <dgm:prSet/>
      <dgm:spPr/>
      <dgm:t>
        <a:bodyPr/>
        <a:lstStyle/>
        <a:p>
          <a:endParaRPr lang="en-US"/>
        </a:p>
      </dgm:t>
    </dgm:pt>
    <dgm:pt modelId="{92FDBCCB-E6E0-4919-B207-1112C3EF9E1A}">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Data</a:t>
          </a:r>
        </a:p>
      </dgm:t>
    </dgm:pt>
    <dgm:pt modelId="{5448CBFA-AF1B-45D1-B5E3-BCDB41965BBE}" type="parTrans" cxnId="{BB7CFB33-0ECC-4059-827A-397E26CE5CBD}">
      <dgm:prSet/>
      <dgm:spPr/>
      <dgm:t>
        <a:bodyPr/>
        <a:lstStyle/>
        <a:p>
          <a:endParaRPr lang="en-US"/>
        </a:p>
      </dgm:t>
    </dgm:pt>
    <dgm:pt modelId="{B86C8228-CCF4-4ADF-97C7-7F243131FECE}" type="sibTrans" cxnId="{BB7CFB33-0ECC-4059-827A-397E26CE5CBD}">
      <dgm:prSet/>
      <dgm:spPr/>
      <dgm:t>
        <a:bodyPr/>
        <a:lstStyle/>
        <a:p>
          <a:endParaRPr lang="en-US"/>
        </a:p>
      </dgm:t>
    </dgm:pt>
    <dgm:pt modelId="{7D24C253-9AB8-415D-927A-94BDD5671BB0}">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Queue Size</a:t>
          </a:r>
        </a:p>
      </dgm:t>
    </dgm:pt>
    <dgm:pt modelId="{62E1D07B-3CAB-414F-A21D-546DB6259407}" type="parTrans" cxnId="{4E339CCB-FA68-4F94-B8C0-7CC1469B2540}">
      <dgm:prSet/>
      <dgm:spPr/>
      <dgm:t>
        <a:bodyPr/>
        <a:lstStyle/>
        <a:p>
          <a:endParaRPr lang="en-US"/>
        </a:p>
      </dgm:t>
    </dgm:pt>
    <dgm:pt modelId="{77A7B959-325B-481A-B546-783AFD4C6A3F}" type="sibTrans" cxnId="{4E339CCB-FA68-4F94-B8C0-7CC1469B2540}">
      <dgm:prSet/>
      <dgm:spPr/>
      <dgm:t>
        <a:bodyPr/>
        <a:lstStyle/>
        <a:p>
          <a:endParaRPr lang="en-US"/>
        </a:p>
      </dgm:t>
    </dgm:pt>
    <dgm:pt modelId="{D9F0739A-A53C-4021-9EDC-35B7439B12D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Schedule Resources</a:t>
          </a:r>
        </a:p>
      </dgm:t>
    </dgm:pt>
    <dgm:pt modelId="{74F36A57-1245-4773-BC71-16D6FE47CD41}" type="parTrans" cxnId="{96E6CFB6-A91D-4DB2-8099-9EFF612A9605}">
      <dgm:prSet/>
      <dgm:spPr/>
      <dgm:t>
        <a:bodyPr/>
        <a:lstStyle/>
        <a:p>
          <a:endParaRPr lang="en-US"/>
        </a:p>
      </dgm:t>
    </dgm:pt>
    <dgm:pt modelId="{8389701F-A6F8-4AEA-B66A-23718BCD8772}" type="sibTrans" cxnId="{96E6CFB6-A91D-4DB2-8099-9EFF612A9605}">
      <dgm:prSet/>
      <dgm:spPr/>
      <dgm:t>
        <a:bodyPr/>
        <a:lstStyle/>
        <a:p>
          <a:endParaRPr lang="en-US"/>
        </a:p>
      </dgm:t>
    </dgm:pt>
    <dgm:pt modelId="{AF00B546-EEE7-4C78-A134-6E27714D2DEF}">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Event Response</a:t>
          </a:r>
        </a:p>
      </dgm:t>
    </dgm:pt>
    <dgm:pt modelId="{68AF7A08-F6CD-4B67-857A-09E6DA1A4E88}" type="parTrans" cxnId="{DC54B447-A69F-44A8-9587-6D2A32A1DA72}">
      <dgm:prSet/>
      <dgm:spPr/>
      <dgm:t>
        <a:bodyPr/>
        <a:lstStyle/>
        <a:p>
          <a:endParaRPr lang="en-US"/>
        </a:p>
      </dgm:t>
    </dgm:pt>
    <dgm:pt modelId="{49880F45-A6B1-44B2-80C4-35DC66048631}" type="sibTrans" cxnId="{DC54B447-A69F-44A8-9587-6D2A32A1DA72}">
      <dgm:prSet/>
      <dgm:spPr/>
      <dgm:t>
        <a:bodyPr/>
        <a:lstStyle/>
        <a:p>
          <a:endParaRPr lang="en-US"/>
        </a:p>
      </dgm:t>
    </dgm:pt>
    <dgm:pt modelId="{1EDD388A-CA8A-4036-B181-371E7BB3580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Prioritize Events</a:t>
          </a:r>
        </a:p>
      </dgm:t>
    </dgm:pt>
    <dgm:pt modelId="{F0033C14-9B52-460E-8438-2B10B23F05A3}" type="parTrans" cxnId="{806178E3-D9BE-4A95-B3EC-D5BAC26D38C5}">
      <dgm:prSet/>
      <dgm:spPr/>
      <dgm:t>
        <a:bodyPr/>
        <a:lstStyle/>
        <a:p>
          <a:endParaRPr lang="en-US"/>
        </a:p>
      </dgm:t>
    </dgm:pt>
    <dgm:pt modelId="{A2040044-B649-4E3A-9439-F30FE55E2545}" type="sibTrans" cxnId="{806178E3-D9BE-4A95-B3EC-D5BAC26D38C5}">
      <dgm:prSet/>
      <dgm:spPr/>
      <dgm:t>
        <a:bodyPr/>
        <a:lstStyle/>
        <a:p>
          <a:endParaRPr lang="en-US"/>
        </a:p>
      </dgm:t>
    </dgm:pt>
    <dgm:pt modelId="{DBF47317-4F22-4851-97C4-FBC1798050AE}">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Computational Overhead</a:t>
          </a:r>
        </a:p>
      </dgm:t>
    </dgm:pt>
    <dgm:pt modelId="{DC86C43A-3B10-4D0F-A4E7-3D2EAC6DEABF}" type="parTrans" cxnId="{0A923B5E-F371-43E5-8C10-8936A56A7D4D}">
      <dgm:prSet/>
      <dgm:spPr/>
      <dgm:t>
        <a:bodyPr/>
        <a:lstStyle/>
        <a:p>
          <a:endParaRPr lang="en-US"/>
        </a:p>
      </dgm:t>
    </dgm:pt>
    <dgm:pt modelId="{BB4341E3-0AA7-401E-8BA8-E3DBE69D2F88}" type="sibTrans" cxnId="{0A923B5E-F371-43E5-8C10-8936A56A7D4D}">
      <dgm:prSet/>
      <dgm:spPr/>
      <dgm:t>
        <a:bodyPr/>
        <a:lstStyle/>
        <a:p>
          <a:endParaRPr lang="en-US"/>
        </a:p>
      </dgm:t>
    </dgm:pt>
    <dgm:pt modelId="{70DBF881-43FD-4FD4-B1D6-1B19E1B8CD59}">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Execution Times</a:t>
          </a:r>
        </a:p>
      </dgm:t>
    </dgm:pt>
    <dgm:pt modelId="{8B21777F-EA1F-4801-BF25-6909A69765FF}" type="parTrans" cxnId="{74EE7CB7-6E2C-4400-A732-017AC6AE1497}">
      <dgm:prSet/>
      <dgm:spPr/>
      <dgm:t>
        <a:bodyPr/>
        <a:lstStyle/>
        <a:p>
          <a:endParaRPr lang="en-US"/>
        </a:p>
      </dgm:t>
    </dgm:pt>
    <dgm:pt modelId="{B26020AA-22BC-44F9-80D0-A339CAD4FF77}" type="sibTrans" cxnId="{74EE7CB7-6E2C-4400-A732-017AC6AE1497}">
      <dgm:prSet/>
      <dgm:spPr/>
      <dgm:t>
        <a:bodyPr/>
        <a:lstStyle/>
        <a:p>
          <a:endParaRPr lang="en-US"/>
        </a:p>
      </dgm:t>
    </dgm:pt>
    <dgm:pt modelId="{288A8375-7814-41FD-82C8-2AEB4DB5F19F}">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Efficiency</a:t>
          </a:r>
        </a:p>
      </dgm:t>
    </dgm:pt>
    <dgm:pt modelId="{EE42AE48-54EF-4915-ACFD-83422BEAC704}" type="parTrans" cxnId="{65BB5C32-67FB-4A43-9BDA-215993B888E7}">
      <dgm:prSet/>
      <dgm:spPr/>
      <dgm:t>
        <a:bodyPr/>
        <a:lstStyle/>
        <a:p>
          <a:endParaRPr lang="en-US"/>
        </a:p>
      </dgm:t>
    </dgm:pt>
    <dgm:pt modelId="{5FF55F97-B4A2-421B-ACC0-ABFD90865A3D}" type="sibTrans" cxnId="{65BB5C32-67FB-4A43-9BDA-215993B888E7}">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2"/>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2" custScaleX="239260" custLinFactNeighborX="5567" custLinFactNeighborY="-1">
        <dgm:presLayoutVars>
          <dgm:chPref val="3"/>
        </dgm:presLayoutVars>
      </dgm:prSet>
      <dgm:spPr/>
    </dgm:pt>
    <dgm:pt modelId="{EE4499E8-10A2-4D6B-8C8E-23AC644891D4}" type="pres">
      <dgm:prSet presAssocID="{E0C37CB0-2069-4CF0-95FC-2BD9EF77D0C4}" presName="rootConnector" presStyleLbl="node2" presStyleIdx="0" presStyleCnt="2"/>
      <dgm:spPr/>
    </dgm:pt>
    <dgm:pt modelId="{BC4F0304-DE0A-4AD6-AF83-E1566C0023F2}" type="pres">
      <dgm:prSet presAssocID="{E0C37CB0-2069-4CF0-95FC-2BD9EF77D0C4}" presName="hierChild4" presStyleCnt="0"/>
      <dgm:spPr/>
    </dgm:pt>
    <dgm:pt modelId="{827FF7B9-2E49-4ECB-9C79-B3234ECBB9AB}" type="pres">
      <dgm:prSet presAssocID="{2811DF9D-F130-4587-AC78-9FF026923BCB}" presName="Name37" presStyleLbl="parChTrans1D3" presStyleIdx="0" presStyleCnt="12"/>
      <dgm:spPr/>
    </dgm:pt>
    <dgm:pt modelId="{248B432F-729B-4832-8F31-08DFDCD298EC}" type="pres">
      <dgm:prSet presAssocID="{6AC67ADB-6D4C-4702-ACE7-2A44EAA82D46}" presName="hierRoot2" presStyleCnt="0">
        <dgm:presLayoutVars>
          <dgm:hierBranch val="init"/>
        </dgm:presLayoutVars>
      </dgm:prSet>
      <dgm:spPr/>
    </dgm:pt>
    <dgm:pt modelId="{5C19C14F-C8DA-4ECA-BDD4-9278A9BA3BE4}" type="pres">
      <dgm:prSet presAssocID="{6AC67ADB-6D4C-4702-ACE7-2A44EAA82D46}" presName="rootComposite" presStyleCnt="0"/>
      <dgm:spPr/>
    </dgm:pt>
    <dgm:pt modelId="{DD14A994-FDDF-4237-8E7A-F256410EEE26}" type="pres">
      <dgm:prSet presAssocID="{6AC67ADB-6D4C-4702-ACE7-2A44EAA82D46}" presName="rootText" presStyleLbl="node3" presStyleIdx="0" presStyleCnt="12" custScaleX="178434" custLinFactNeighborX="-2000" custLinFactNeighborY="0">
        <dgm:presLayoutVars>
          <dgm:chPref val="3"/>
        </dgm:presLayoutVars>
      </dgm:prSet>
      <dgm:spPr/>
    </dgm:pt>
    <dgm:pt modelId="{69295772-7E4E-4881-B191-2D14A1D04BFD}" type="pres">
      <dgm:prSet presAssocID="{6AC67ADB-6D4C-4702-ACE7-2A44EAA82D46}" presName="rootConnector" presStyleLbl="node3" presStyleIdx="0" presStyleCnt="12"/>
      <dgm:spPr/>
    </dgm:pt>
    <dgm:pt modelId="{FA7E2320-F57F-4150-A4FE-35C6C8A3B8CB}" type="pres">
      <dgm:prSet presAssocID="{6AC67ADB-6D4C-4702-ACE7-2A44EAA82D46}" presName="hierChild4" presStyleCnt="0"/>
      <dgm:spPr/>
    </dgm:pt>
    <dgm:pt modelId="{2362A6BE-AEF3-4B15-944D-CEB488EA7293}" type="pres">
      <dgm:prSet presAssocID="{6AC67ADB-6D4C-4702-ACE7-2A44EAA82D46}" presName="hierChild5" presStyleCnt="0"/>
      <dgm:spPr/>
    </dgm:pt>
    <dgm:pt modelId="{C047959D-035E-44B8-9F2C-9F7431AA454B}" type="pres">
      <dgm:prSet presAssocID="{68AF7A08-F6CD-4B67-857A-09E6DA1A4E88}" presName="Name37" presStyleLbl="parChTrans1D3" presStyleIdx="1" presStyleCnt="12"/>
      <dgm:spPr/>
    </dgm:pt>
    <dgm:pt modelId="{30D22413-3B64-4729-8995-9DEC8AD61F1D}" type="pres">
      <dgm:prSet presAssocID="{AF00B546-EEE7-4C78-A134-6E27714D2DEF}" presName="hierRoot2" presStyleCnt="0">
        <dgm:presLayoutVars>
          <dgm:hierBranch val="init"/>
        </dgm:presLayoutVars>
      </dgm:prSet>
      <dgm:spPr/>
    </dgm:pt>
    <dgm:pt modelId="{C8B6DF32-AAE9-4D68-AF39-74B95860D780}" type="pres">
      <dgm:prSet presAssocID="{AF00B546-EEE7-4C78-A134-6E27714D2DEF}" presName="rootComposite" presStyleCnt="0"/>
      <dgm:spPr/>
    </dgm:pt>
    <dgm:pt modelId="{0F08DE00-295D-4141-AD91-F45F8C73418A}" type="pres">
      <dgm:prSet presAssocID="{AF00B546-EEE7-4C78-A134-6E27714D2DEF}" presName="rootText" presStyleLbl="node3" presStyleIdx="1" presStyleCnt="12" custScaleX="169350">
        <dgm:presLayoutVars>
          <dgm:chPref val="3"/>
        </dgm:presLayoutVars>
      </dgm:prSet>
      <dgm:spPr/>
    </dgm:pt>
    <dgm:pt modelId="{1332B221-FA0A-4B84-978E-D29761D17D4A}" type="pres">
      <dgm:prSet presAssocID="{AF00B546-EEE7-4C78-A134-6E27714D2DEF}" presName="rootConnector" presStyleLbl="node3" presStyleIdx="1" presStyleCnt="12"/>
      <dgm:spPr/>
    </dgm:pt>
    <dgm:pt modelId="{BDB272C7-17C8-410C-8D4D-9368E44220B3}" type="pres">
      <dgm:prSet presAssocID="{AF00B546-EEE7-4C78-A134-6E27714D2DEF}" presName="hierChild4" presStyleCnt="0"/>
      <dgm:spPr/>
    </dgm:pt>
    <dgm:pt modelId="{11C90725-46CD-4B00-8ACF-751FE7D1360C}" type="pres">
      <dgm:prSet presAssocID="{AF00B546-EEE7-4C78-A134-6E27714D2DEF}" presName="hierChild5" presStyleCnt="0"/>
      <dgm:spPr/>
    </dgm:pt>
    <dgm:pt modelId="{A0EC29F2-19B0-467E-9F85-EAD5ED48408E}" type="pres">
      <dgm:prSet presAssocID="{F0033C14-9B52-460E-8438-2B10B23F05A3}" presName="Name37" presStyleLbl="parChTrans1D3" presStyleIdx="2" presStyleCnt="12"/>
      <dgm:spPr/>
    </dgm:pt>
    <dgm:pt modelId="{D24E5037-F777-4E22-B340-17E186A80700}" type="pres">
      <dgm:prSet presAssocID="{1EDD388A-CA8A-4036-B181-371E7BB35805}" presName="hierRoot2" presStyleCnt="0">
        <dgm:presLayoutVars>
          <dgm:hierBranch val="init"/>
        </dgm:presLayoutVars>
      </dgm:prSet>
      <dgm:spPr/>
    </dgm:pt>
    <dgm:pt modelId="{E5EEB845-0687-49D5-960F-47E95084E819}" type="pres">
      <dgm:prSet presAssocID="{1EDD388A-CA8A-4036-B181-371E7BB35805}" presName="rootComposite" presStyleCnt="0"/>
      <dgm:spPr/>
    </dgm:pt>
    <dgm:pt modelId="{89FAED14-A2DD-415D-B6AD-C4943E9F5E41}" type="pres">
      <dgm:prSet presAssocID="{1EDD388A-CA8A-4036-B181-371E7BB35805}" presName="rootText" presStyleLbl="node3" presStyleIdx="2" presStyleCnt="12" custScaleX="134284">
        <dgm:presLayoutVars>
          <dgm:chPref val="3"/>
        </dgm:presLayoutVars>
      </dgm:prSet>
      <dgm:spPr/>
    </dgm:pt>
    <dgm:pt modelId="{1852AE63-110D-4A66-A541-9BD1997CD7C9}" type="pres">
      <dgm:prSet presAssocID="{1EDD388A-CA8A-4036-B181-371E7BB35805}" presName="rootConnector" presStyleLbl="node3" presStyleIdx="2" presStyleCnt="12"/>
      <dgm:spPr/>
    </dgm:pt>
    <dgm:pt modelId="{29ACA666-D3CE-401D-B4D1-61E0DE1FA30E}" type="pres">
      <dgm:prSet presAssocID="{1EDD388A-CA8A-4036-B181-371E7BB35805}" presName="hierChild4" presStyleCnt="0"/>
      <dgm:spPr/>
    </dgm:pt>
    <dgm:pt modelId="{A4BB76D6-FC9D-4466-906E-358452C740EF}" type="pres">
      <dgm:prSet presAssocID="{1EDD388A-CA8A-4036-B181-371E7BB35805}" presName="hierChild5" presStyleCnt="0"/>
      <dgm:spPr/>
    </dgm:pt>
    <dgm:pt modelId="{1123643A-1228-405C-9588-85A396906184}" type="pres">
      <dgm:prSet presAssocID="{DC86C43A-3B10-4D0F-A4E7-3D2EAC6DEABF}" presName="Name37" presStyleLbl="parChTrans1D3" presStyleIdx="3" presStyleCnt="12"/>
      <dgm:spPr/>
    </dgm:pt>
    <dgm:pt modelId="{32FC0056-EFB7-44D3-B684-E3B30B6C66CE}" type="pres">
      <dgm:prSet presAssocID="{DBF47317-4F22-4851-97C4-FBC1798050AE}" presName="hierRoot2" presStyleCnt="0">
        <dgm:presLayoutVars>
          <dgm:hierBranch val="init"/>
        </dgm:presLayoutVars>
      </dgm:prSet>
      <dgm:spPr/>
    </dgm:pt>
    <dgm:pt modelId="{F28EB4F6-8482-45A3-AAC9-5B88A14785A8}" type="pres">
      <dgm:prSet presAssocID="{DBF47317-4F22-4851-97C4-FBC1798050AE}" presName="rootComposite" presStyleCnt="0"/>
      <dgm:spPr/>
    </dgm:pt>
    <dgm:pt modelId="{670AC368-4227-4D87-8125-404EB35F2A21}" type="pres">
      <dgm:prSet presAssocID="{DBF47317-4F22-4851-97C4-FBC1798050AE}" presName="rootText" presStyleLbl="node3" presStyleIdx="3" presStyleCnt="12" custScaleX="167134">
        <dgm:presLayoutVars>
          <dgm:chPref val="3"/>
        </dgm:presLayoutVars>
      </dgm:prSet>
      <dgm:spPr/>
    </dgm:pt>
    <dgm:pt modelId="{FA0D8E80-01A3-4B3D-94CE-5C6782BA11D4}" type="pres">
      <dgm:prSet presAssocID="{DBF47317-4F22-4851-97C4-FBC1798050AE}" presName="rootConnector" presStyleLbl="node3" presStyleIdx="3" presStyleCnt="12"/>
      <dgm:spPr/>
    </dgm:pt>
    <dgm:pt modelId="{893A2E20-AB6E-46C6-B92B-143547A7DE5E}" type="pres">
      <dgm:prSet presAssocID="{DBF47317-4F22-4851-97C4-FBC1798050AE}" presName="hierChild4" presStyleCnt="0"/>
      <dgm:spPr/>
    </dgm:pt>
    <dgm:pt modelId="{B66B3664-C9CA-4068-8029-6437722A91EF}" type="pres">
      <dgm:prSet presAssocID="{DBF47317-4F22-4851-97C4-FBC1798050AE}" presName="hierChild5" presStyleCnt="0"/>
      <dgm:spPr/>
    </dgm:pt>
    <dgm:pt modelId="{BFBE3493-CF4E-4C90-BF5C-31FDB7BBB941}" type="pres">
      <dgm:prSet presAssocID="{8B21777F-EA1F-4801-BF25-6909A69765FF}" presName="Name37" presStyleLbl="parChTrans1D3" presStyleIdx="4" presStyleCnt="12"/>
      <dgm:spPr/>
    </dgm:pt>
    <dgm:pt modelId="{24A6855F-30CB-4A2C-B598-072D24BFB8CB}" type="pres">
      <dgm:prSet presAssocID="{70DBF881-43FD-4FD4-B1D6-1B19E1B8CD59}" presName="hierRoot2" presStyleCnt="0">
        <dgm:presLayoutVars>
          <dgm:hierBranch val="init"/>
        </dgm:presLayoutVars>
      </dgm:prSet>
      <dgm:spPr/>
    </dgm:pt>
    <dgm:pt modelId="{2DB1C9C0-20A2-4591-9E41-54B529879C3E}" type="pres">
      <dgm:prSet presAssocID="{70DBF881-43FD-4FD4-B1D6-1B19E1B8CD59}" presName="rootComposite" presStyleCnt="0"/>
      <dgm:spPr/>
    </dgm:pt>
    <dgm:pt modelId="{659B0477-B14F-4224-94D6-69294CC72DE9}" type="pres">
      <dgm:prSet presAssocID="{70DBF881-43FD-4FD4-B1D6-1B19E1B8CD59}" presName="rootText" presStyleLbl="node3" presStyleIdx="4" presStyleCnt="12" custScaleX="154359">
        <dgm:presLayoutVars>
          <dgm:chPref val="3"/>
        </dgm:presLayoutVars>
      </dgm:prSet>
      <dgm:spPr/>
    </dgm:pt>
    <dgm:pt modelId="{8A70F2D9-C83C-4CD4-BEC7-5413A107A582}" type="pres">
      <dgm:prSet presAssocID="{70DBF881-43FD-4FD4-B1D6-1B19E1B8CD59}" presName="rootConnector" presStyleLbl="node3" presStyleIdx="4" presStyleCnt="12"/>
      <dgm:spPr/>
    </dgm:pt>
    <dgm:pt modelId="{A6CD3718-4369-47FA-BD10-A562BB0F9AC1}" type="pres">
      <dgm:prSet presAssocID="{70DBF881-43FD-4FD4-B1D6-1B19E1B8CD59}" presName="hierChild4" presStyleCnt="0"/>
      <dgm:spPr/>
    </dgm:pt>
    <dgm:pt modelId="{BAEF11E5-C0E6-4688-B10D-D0BE48BCB236}" type="pres">
      <dgm:prSet presAssocID="{70DBF881-43FD-4FD4-B1D6-1B19E1B8CD59}" presName="hierChild5" presStyleCnt="0"/>
      <dgm:spPr/>
    </dgm:pt>
    <dgm:pt modelId="{546DC81E-84BE-4353-9608-D645A8994567}" type="pres">
      <dgm:prSet presAssocID="{EE42AE48-54EF-4915-ACFD-83422BEAC704}" presName="Name37" presStyleLbl="parChTrans1D3" presStyleIdx="5" presStyleCnt="12"/>
      <dgm:spPr/>
    </dgm:pt>
    <dgm:pt modelId="{D6B50093-FA40-47EF-AE4F-EA875C3F12CA}" type="pres">
      <dgm:prSet presAssocID="{288A8375-7814-41FD-82C8-2AEB4DB5F19F}" presName="hierRoot2" presStyleCnt="0">
        <dgm:presLayoutVars>
          <dgm:hierBranch val="init"/>
        </dgm:presLayoutVars>
      </dgm:prSet>
      <dgm:spPr/>
    </dgm:pt>
    <dgm:pt modelId="{8C141D79-8B30-4B36-9988-10D729FA430B}" type="pres">
      <dgm:prSet presAssocID="{288A8375-7814-41FD-82C8-2AEB4DB5F19F}" presName="rootComposite" presStyleCnt="0"/>
      <dgm:spPr/>
    </dgm:pt>
    <dgm:pt modelId="{A2EFCE91-27D3-4871-8133-073DA514EB3D}" type="pres">
      <dgm:prSet presAssocID="{288A8375-7814-41FD-82C8-2AEB4DB5F19F}" presName="rootText" presStyleLbl="node3" presStyleIdx="5" presStyleCnt="12" custScaleX="159834">
        <dgm:presLayoutVars>
          <dgm:chPref val="3"/>
        </dgm:presLayoutVars>
      </dgm:prSet>
      <dgm:spPr/>
    </dgm:pt>
    <dgm:pt modelId="{13B3BE25-B3F1-4901-B1BA-3B266D19A8E4}" type="pres">
      <dgm:prSet presAssocID="{288A8375-7814-41FD-82C8-2AEB4DB5F19F}" presName="rootConnector" presStyleLbl="node3" presStyleIdx="5" presStyleCnt="12"/>
      <dgm:spPr/>
    </dgm:pt>
    <dgm:pt modelId="{5DD5C74B-A2FD-4129-97AA-73DB5D082D1F}" type="pres">
      <dgm:prSet presAssocID="{288A8375-7814-41FD-82C8-2AEB4DB5F19F}" presName="hierChild4" presStyleCnt="0"/>
      <dgm:spPr/>
    </dgm:pt>
    <dgm:pt modelId="{558A72F7-259F-4441-93FD-E8D47DCD3708}" type="pres">
      <dgm:prSet presAssocID="{288A8375-7814-41FD-82C8-2AEB4DB5F19F}" presName="hierChild5" presStyleCnt="0"/>
      <dgm:spPr/>
    </dgm:pt>
    <dgm:pt modelId="{3B2A2660-8082-48FF-9029-130536ABD9CE}" type="pres">
      <dgm:prSet presAssocID="{E0C37CB0-2069-4CF0-95FC-2BD9EF77D0C4}" presName="hierChild5" presStyleCnt="0"/>
      <dgm:spPr/>
    </dgm:pt>
    <dgm:pt modelId="{340AFD6B-6CD3-40B6-ADBC-823211963DD6}" type="pres">
      <dgm:prSet presAssocID="{6F13BEBB-C4B7-40D4-91C7-D836BFD02AB7}" presName="Name37" presStyleLbl="parChTrans1D2" presStyleIdx="1" presStyleCnt="2"/>
      <dgm:spPr/>
    </dgm:pt>
    <dgm:pt modelId="{BCCF4743-CBC5-4A82-9498-1B520D4248E2}" type="pres">
      <dgm:prSet presAssocID="{3AFC7CA7-B979-4CAF-B1AB-545D92BD7785}" presName="hierRoot2" presStyleCnt="0">
        <dgm:presLayoutVars>
          <dgm:hierBranch val="init"/>
        </dgm:presLayoutVars>
      </dgm:prSet>
      <dgm:spPr/>
    </dgm:pt>
    <dgm:pt modelId="{733A3A35-F293-49C0-ABF3-7399A749F569}" type="pres">
      <dgm:prSet presAssocID="{3AFC7CA7-B979-4CAF-B1AB-545D92BD7785}" presName="rootComposite" presStyleCnt="0"/>
      <dgm:spPr/>
    </dgm:pt>
    <dgm:pt modelId="{9B31D29C-5ED0-4F03-8410-1DA4920DD36D}" type="pres">
      <dgm:prSet presAssocID="{3AFC7CA7-B979-4CAF-B1AB-545D92BD7785}" presName="rootText" presStyleLbl="node2" presStyleIdx="1" presStyleCnt="2" custScaleX="171717">
        <dgm:presLayoutVars>
          <dgm:chPref val="3"/>
        </dgm:presLayoutVars>
      </dgm:prSet>
      <dgm:spPr/>
    </dgm:pt>
    <dgm:pt modelId="{59252867-C0AB-435E-91B0-2C233E430C37}" type="pres">
      <dgm:prSet presAssocID="{3AFC7CA7-B979-4CAF-B1AB-545D92BD7785}" presName="rootConnector" presStyleLbl="node2" presStyleIdx="1" presStyleCnt="2"/>
      <dgm:spPr/>
    </dgm:pt>
    <dgm:pt modelId="{0EA2EE43-4D1F-437D-B990-79A3F73C5EA7}" type="pres">
      <dgm:prSet presAssocID="{3AFC7CA7-B979-4CAF-B1AB-545D92BD7785}" presName="hierChild4" presStyleCnt="0"/>
      <dgm:spPr/>
    </dgm:pt>
    <dgm:pt modelId="{545E7176-116B-4821-845B-A0F914E358C5}" type="pres">
      <dgm:prSet presAssocID="{1146CBF6-4A89-46FF-8E4A-B6EDC4668375}" presName="Name37" presStyleLbl="parChTrans1D3" presStyleIdx="6" presStyleCnt="12"/>
      <dgm:spPr/>
    </dgm:pt>
    <dgm:pt modelId="{D773480E-2DEA-45F6-93DE-57816EB3D603}" type="pres">
      <dgm:prSet presAssocID="{34FC580F-5955-4A19-B6A7-8D854BB9B6CC}" presName="hierRoot2" presStyleCnt="0">
        <dgm:presLayoutVars>
          <dgm:hierBranch val="init"/>
        </dgm:presLayoutVars>
      </dgm:prSet>
      <dgm:spPr/>
    </dgm:pt>
    <dgm:pt modelId="{5215476D-F19C-4380-9972-C0143AE540FD}" type="pres">
      <dgm:prSet presAssocID="{34FC580F-5955-4A19-B6A7-8D854BB9B6CC}" presName="rootComposite" presStyleCnt="0"/>
      <dgm:spPr/>
    </dgm:pt>
    <dgm:pt modelId="{DCB07416-8647-4937-9635-E97151FC00D1}" type="pres">
      <dgm:prSet presAssocID="{34FC580F-5955-4A19-B6A7-8D854BB9B6CC}" presName="rootText" presStyleLbl="node3" presStyleIdx="6" presStyleCnt="12" custScaleX="191250">
        <dgm:presLayoutVars>
          <dgm:chPref val="3"/>
        </dgm:presLayoutVars>
      </dgm:prSet>
      <dgm:spPr/>
    </dgm:pt>
    <dgm:pt modelId="{98F359F7-C687-4286-A6D9-F2748D4AAA66}" type="pres">
      <dgm:prSet presAssocID="{34FC580F-5955-4A19-B6A7-8D854BB9B6CC}" presName="rootConnector" presStyleLbl="node3" presStyleIdx="6" presStyleCnt="12"/>
      <dgm:spPr/>
    </dgm:pt>
    <dgm:pt modelId="{543AEF02-D31A-44F4-A432-77BD3D08C134}" type="pres">
      <dgm:prSet presAssocID="{34FC580F-5955-4A19-B6A7-8D854BB9B6CC}" presName="hierChild4" presStyleCnt="0"/>
      <dgm:spPr/>
    </dgm:pt>
    <dgm:pt modelId="{BEC0FFDB-8C15-4436-A5BD-AC447883F354}" type="pres">
      <dgm:prSet presAssocID="{34FC580F-5955-4A19-B6A7-8D854BB9B6CC}" presName="hierChild5" presStyleCnt="0"/>
      <dgm:spPr/>
    </dgm:pt>
    <dgm:pt modelId="{058CCBE8-118B-4D97-9ECE-9D92EEFA04BA}" type="pres">
      <dgm:prSet presAssocID="{EDBB356A-C981-4AD7-97B3-E0BF9CB59E63}" presName="Name37" presStyleLbl="parChTrans1D3" presStyleIdx="7" presStyleCnt="12"/>
      <dgm:spPr/>
    </dgm:pt>
    <dgm:pt modelId="{AC6D4528-6840-4252-AC54-DDE026FDEC51}" type="pres">
      <dgm:prSet presAssocID="{34EECA2C-7EF0-45CC-80D6-F55388397DE8}" presName="hierRoot2" presStyleCnt="0">
        <dgm:presLayoutVars>
          <dgm:hierBranch val="init"/>
        </dgm:presLayoutVars>
      </dgm:prSet>
      <dgm:spPr/>
    </dgm:pt>
    <dgm:pt modelId="{7A35C9F7-B49B-494A-BF69-8BAAD7FF7DF7}" type="pres">
      <dgm:prSet presAssocID="{34EECA2C-7EF0-45CC-80D6-F55388397DE8}" presName="rootComposite" presStyleCnt="0"/>
      <dgm:spPr/>
    </dgm:pt>
    <dgm:pt modelId="{36B6869E-52D3-4FA6-86D1-D8B1D217E60A}" type="pres">
      <dgm:prSet presAssocID="{34EECA2C-7EF0-45CC-80D6-F55388397DE8}" presName="rootText" presStyleLbl="node3" presStyleIdx="7" presStyleCnt="12" custScaleX="193075">
        <dgm:presLayoutVars>
          <dgm:chPref val="3"/>
        </dgm:presLayoutVars>
      </dgm:prSet>
      <dgm:spPr/>
    </dgm:pt>
    <dgm:pt modelId="{016A6AD7-09A2-412A-B65E-D29712A67565}" type="pres">
      <dgm:prSet presAssocID="{34EECA2C-7EF0-45CC-80D6-F55388397DE8}" presName="rootConnector" presStyleLbl="node3" presStyleIdx="7" presStyleCnt="12"/>
      <dgm:spPr/>
    </dgm:pt>
    <dgm:pt modelId="{4A3552B9-39F2-4C52-8AF4-BB34F493660D}" type="pres">
      <dgm:prSet presAssocID="{34EECA2C-7EF0-45CC-80D6-F55388397DE8}" presName="hierChild4" presStyleCnt="0"/>
      <dgm:spPr/>
    </dgm:pt>
    <dgm:pt modelId="{C3154048-4A41-4FBA-93C6-AA8741C46924}" type="pres">
      <dgm:prSet presAssocID="{34EECA2C-7EF0-45CC-80D6-F55388397DE8}" presName="hierChild5" presStyleCnt="0"/>
      <dgm:spPr/>
    </dgm:pt>
    <dgm:pt modelId="{D680198A-AA34-4D92-831D-8B669C61641C}" type="pres">
      <dgm:prSet presAssocID="{2CA85C91-1C71-4176-8895-4F5E4786F770}" presName="Name37" presStyleLbl="parChTrans1D3" presStyleIdx="8" presStyleCnt="12"/>
      <dgm:spPr/>
    </dgm:pt>
    <dgm:pt modelId="{68960CA4-EFBC-47BF-90B5-BD18041421E3}" type="pres">
      <dgm:prSet presAssocID="{73FD8B00-DFEF-4A7E-96FC-F48023FD73EC}" presName="hierRoot2" presStyleCnt="0">
        <dgm:presLayoutVars>
          <dgm:hierBranch val="init"/>
        </dgm:presLayoutVars>
      </dgm:prSet>
      <dgm:spPr/>
    </dgm:pt>
    <dgm:pt modelId="{F41CF254-F1FC-44B2-BAB3-CB976570C604}" type="pres">
      <dgm:prSet presAssocID="{73FD8B00-DFEF-4A7E-96FC-F48023FD73EC}" presName="rootComposite" presStyleCnt="0"/>
      <dgm:spPr/>
    </dgm:pt>
    <dgm:pt modelId="{1C7429BC-F710-40E6-84BE-63BC0A1AB4B0}" type="pres">
      <dgm:prSet presAssocID="{73FD8B00-DFEF-4A7E-96FC-F48023FD73EC}" presName="rootText" presStyleLbl="node3" presStyleIdx="8" presStyleCnt="12" custScaleX="189151">
        <dgm:presLayoutVars>
          <dgm:chPref val="3"/>
        </dgm:presLayoutVars>
      </dgm:prSet>
      <dgm:spPr/>
    </dgm:pt>
    <dgm:pt modelId="{5CEFEE24-27C0-42AA-A1CE-ADA6A828BB29}" type="pres">
      <dgm:prSet presAssocID="{73FD8B00-DFEF-4A7E-96FC-F48023FD73EC}" presName="rootConnector" presStyleLbl="node3" presStyleIdx="8" presStyleCnt="12"/>
      <dgm:spPr/>
    </dgm:pt>
    <dgm:pt modelId="{5E042C6C-1CA3-43B4-9E31-61EA7FF57003}" type="pres">
      <dgm:prSet presAssocID="{73FD8B00-DFEF-4A7E-96FC-F48023FD73EC}" presName="hierChild4" presStyleCnt="0"/>
      <dgm:spPr/>
    </dgm:pt>
    <dgm:pt modelId="{5767AD01-7064-4651-B78B-2B2546ED788F}" type="pres">
      <dgm:prSet presAssocID="{73FD8B00-DFEF-4A7E-96FC-F48023FD73EC}" presName="hierChild5" presStyleCnt="0"/>
      <dgm:spPr/>
    </dgm:pt>
    <dgm:pt modelId="{5C72B6F3-D770-4B73-AE7E-F33BB0ACE599}" type="pres">
      <dgm:prSet presAssocID="{5448CBFA-AF1B-45D1-B5E3-BCDB41965BBE}" presName="Name37" presStyleLbl="parChTrans1D3" presStyleIdx="9" presStyleCnt="12"/>
      <dgm:spPr/>
    </dgm:pt>
    <dgm:pt modelId="{8C7BB4C4-964D-448D-93FD-D67319AF0DE6}" type="pres">
      <dgm:prSet presAssocID="{92FDBCCB-E6E0-4919-B207-1112C3EF9E1A}" presName="hierRoot2" presStyleCnt="0">
        <dgm:presLayoutVars>
          <dgm:hierBranch val="init"/>
        </dgm:presLayoutVars>
      </dgm:prSet>
      <dgm:spPr/>
    </dgm:pt>
    <dgm:pt modelId="{5BA4B3AB-5575-4509-AABE-D6609CE47FBE}" type="pres">
      <dgm:prSet presAssocID="{92FDBCCB-E6E0-4919-B207-1112C3EF9E1A}" presName="rootComposite" presStyleCnt="0"/>
      <dgm:spPr/>
    </dgm:pt>
    <dgm:pt modelId="{0E7117D4-BE64-4557-B26A-CD34F27B9E3F}" type="pres">
      <dgm:prSet presAssocID="{92FDBCCB-E6E0-4919-B207-1112C3EF9E1A}" presName="rootText" presStyleLbl="node3" presStyleIdx="9" presStyleCnt="12" custScaleX="193075">
        <dgm:presLayoutVars>
          <dgm:chPref val="3"/>
        </dgm:presLayoutVars>
      </dgm:prSet>
      <dgm:spPr/>
    </dgm:pt>
    <dgm:pt modelId="{2F28DFA5-98C1-4314-930C-5D8A978AB2B0}" type="pres">
      <dgm:prSet presAssocID="{92FDBCCB-E6E0-4919-B207-1112C3EF9E1A}" presName="rootConnector" presStyleLbl="node3" presStyleIdx="9" presStyleCnt="12"/>
      <dgm:spPr/>
    </dgm:pt>
    <dgm:pt modelId="{9CEA07C0-AB33-4574-8D1B-D6E4F9FB4950}" type="pres">
      <dgm:prSet presAssocID="{92FDBCCB-E6E0-4919-B207-1112C3EF9E1A}" presName="hierChild4" presStyleCnt="0"/>
      <dgm:spPr/>
    </dgm:pt>
    <dgm:pt modelId="{29E57524-5741-4A64-A47A-3933F370DB10}" type="pres">
      <dgm:prSet presAssocID="{92FDBCCB-E6E0-4919-B207-1112C3EF9E1A}" presName="hierChild5" presStyleCnt="0"/>
      <dgm:spPr/>
    </dgm:pt>
    <dgm:pt modelId="{255F3306-E763-48A7-9783-5D1BBE220267}" type="pres">
      <dgm:prSet presAssocID="{62E1D07B-3CAB-414F-A21D-546DB6259407}" presName="Name37" presStyleLbl="parChTrans1D3" presStyleIdx="10" presStyleCnt="12"/>
      <dgm:spPr/>
    </dgm:pt>
    <dgm:pt modelId="{2E3B99DB-E3DC-422F-8FB9-38B52A447520}" type="pres">
      <dgm:prSet presAssocID="{7D24C253-9AB8-415D-927A-94BDD5671BB0}" presName="hierRoot2" presStyleCnt="0">
        <dgm:presLayoutVars>
          <dgm:hierBranch val="init"/>
        </dgm:presLayoutVars>
      </dgm:prSet>
      <dgm:spPr/>
    </dgm:pt>
    <dgm:pt modelId="{96BAC466-ED7C-4CE5-8C9C-FEE04700C69C}" type="pres">
      <dgm:prSet presAssocID="{7D24C253-9AB8-415D-927A-94BDD5671BB0}" presName="rootComposite" presStyleCnt="0"/>
      <dgm:spPr/>
    </dgm:pt>
    <dgm:pt modelId="{98715130-2B9C-4BAA-A260-E5212882E51B}" type="pres">
      <dgm:prSet presAssocID="{7D24C253-9AB8-415D-927A-94BDD5671BB0}" presName="rootText" presStyleLbl="node3" presStyleIdx="10" presStyleCnt="12" custScaleX="154887">
        <dgm:presLayoutVars>
          <dgm:chPref val="3"/>
        </dgm:presLayoutVars>
      </dgm:prSet>
      <dgm:spPr/>
    </dgm:pt>
    <dgm:pt modelId="{7BB4BF11-E2A8-400E-B3A9-CCC76756EA39}" type="pres">
      <dgm:prSet presAssocID="{7D24C253-9AB8-415D-927A-94BDD5671BB0}" presName="rootConnector" presStyleLbl="node3" presStyleIdx="10" presStyleCnt="12"/>
      <dgm:spPr/>
    </dgm:pt>
    <dgm:pt modelId="{0D83B22B-5769-4AB0-96A7-E26EEC132EDE}" type="pres">
      <dgm:prSet presAssocID="{7D24C253-9AB8-415D-927A-94BDD5671BB0}" presName="hierChild4" presStyleCnt="0"/>
      <dgm:spPr/>
    </dgm:pt>
    <dgm:pt modelId="{47629275-0F43-4C70-AEE4-D80F594676C3}" type="pres">
      <dgm:prSet presAssocID="{7D24C253-9AB8-415D-927A-94BDD5671BB0}" presName="hierChild5" presStyleCnt="0"/>
      <dgm:spPr/>
    </dgm:pt>
    <dgm:pt modelId="{0EA66BCB-8AA9-4492-A533-8931C278DEE3}" type="pres">
      <dgm:prSet presAssocID="{74F36A57-1245-4773-BC71-16D6FE47CD41}" presName="Name37" presStyleLbl="parChTrans1D3" presStyleIdx="11" presStyleCnt="12"/>
      <dgm:spPr/>
    </dgm:pt>
    <dgm:pt modelId="{6D0639EC-EA8B-43E8-9B05-573609BAECDF}" type="pres">
      <dgm:prSet presAssocID="{D9F0739A-A53C-4021-9EDC-35B7439B12D4}" presName="hierRoot2" presStyleCnt="0">
        <dgm:presLayoutVars>
          <dgm:hierBranch val="init"/>
        </dgm:presLayoutVars>
      </dgm:prSet>
      <dgm:spPr/>
    </dgm:pt>
    <dgm:pt modelId="{54FE8C11-59E3-4ED7-BC0A-EE1B799FA5B6}" type="pres">
      <dgm:prSet presAssocID="{D9F0739A-A53C-4021-9EDC-35B7439B12D4}" presName="rootComposite" presStyleCnt="0"/>
      <dgm:spPr/>
    </dgm:pt>
    <dgm:pt modelId="{8EEF6A13-880F-4221-A4F7-EEE7E8540B00}" type="pres">
      <dgm:prSet presAssocID="{D9F0739A-A53C-4021-9EDC-35B7439B12D4}" presName="rootText" presStyleLbl="node3" presStyleIdx="11" presStyleCnt="12" custScaleX="149412">
        <dgm:presLayoutVars>
          <dgm:chPref val="3"/>
        </dgm:presLayoutVars>
      </dgm:prSet>
      <dgm:spPr/>
    </dgm:pt>
    <dgm:pt modelId="{DDD03FC1-6A02-4AFD-AA8E-19E082E3C2CE}" type="pres">
      <dgm:prSet presAssocID="{D9F0739A-A53C-4021-9EDC-35B7439B12D4}" presName="rootConnector" presStyleLbl="node3" presStyleIdx="11" presStyleCnt="12"/>
      <dgm:spPr/>
    </dgm:pt>
    <dgm:pt modelId="{3797FF5A-EB0D-4E40-8ED2-CCD52CDF73E2}" type="pres">
      <dgm:prSet presAssocID="{D9F0739A-A53C-4021-9EDC-35B7439B12D4}" presName="hierChild4" presStyleCnt="0"/>
      <dgm:spPr/>
    </dgm:pt>
    <dgm:pt modelId="{06D719B2-317A-4FFD-87D3-3ABBE37E2B6C}" type="pres">
      <dgm:prSet presAssocID="{D9F0739A-A53C-4021-9EDC-35B7439B12D4}" presName="hierChild5" presStyleCnt="0"/>
      <dgm:spPr/>
    </dgm:pt>
    <dgm:pt modelId="{8989E8CE-207F-45ED-AFB2-A6E1A4CAC02E}" type="pres">
      <dgm:prSet presAssocID="{3AFC7CA7-B979-4CAF-B1AB-545D92BD7785}" presName="hierChild5" presStyleCnt="0"/>
      <dgm:spPr/>
    </dgm:pt>
    <dgm:pt modelId="{2F6D40DD-7063-43C4-8993-D1327F508C39}" type="pres">
      <dgm:prSet presAssocID="{79F15550-8611-45B2-BD4E-69E30451F3BF}" presName="hierChild3" presStyleCnt="0"/>
      <dgm:spPr/>
    </dgm:pt>
  </dgm:ptLst>
  <dgm:cxnLst>
    <dgm:cxn modelId="{72C5E201-159D-4222-9C71-E1F93BE9EA05}" type="presOf" srcId="{251647A5-DE94-4058-A7B1-3209511C25B3}" destId="{DFBED60A-465B-448B-8EA0-9C3F360F7579}" srcOrd="0" destOrd="0" presId="urn:microsoft.com/office/officeart/2005/8/layout/orgChart1"/>
    <dgm:cxn modelId="{7A5B9803-4986-4696-89CD-5D674C0697E3}" type="presOf" srcId="{74F36A57-1245-4773-BC71-16D6FE47CD41}" destId="{0EA66BCB-8AA9-4492-A533-8931C278DEE3}" srcOrd="0" destOrd="0" presId="urn:microsoft.com/office/officeart/2005/8/layout/orgChart1"/>
    <dgm:cxn modelId="{6C906B08-E4F0-4B00-A804-10A3811F6A78}" type="presOf" srcId="{DC86C43A-3B10-4D0F-A4E7-3D2EAC6DEABF}" destId="{1123643A-1228-405C-9588-85A396906184}" srcOrd="0" destOrd="0" presId="urn:microsoft.com/office/officeart/2005/8/layout/orgChart1"/>
    <dgm:cxn modelId="{1D3EF00B-8490-46E8-B8C8-115252E715FE}" type="presOf" srcId="{73FD8B00-DFEF-4A7E-96FC-F48023FD73EC}" destId="{1C7429BC-F710-40E6-84BE-63BC0A1AB4B0}" srcOrd="0" destOrd="0" presId="urn:microsoft.com/office/officeart/2005/8/layout/orgChart1"/>
    <dgm:cxn modelId="{F708E50E-F31F-4C83-892C-BB25540FC0C3}" type="presOf" srcId="{1EDD388A-CA8A-4036-B181-371E7BB35805}" destId="{89FAED14-A2DD-415D-B6AD-C4943E9F5E41}" srcOrd="0" destOrd="0" presId="urn:microsoft.com/office/officeart/2005/8/layout/orgChart1"/>
    <dgm:cxn modelId="{53F4FF0F-0BD5-42FA-B696-DD2E8952A2E8}" type="presOf" srcId="{2811DF9D-F130-4587-AC78-9FF026923BCB}" destId="{827FF7B9-2E49-4ECB-9C79-B3234ECBB9AB}" srcOrd="0" destOrd="0" presId="urn:microsoft.com/office/officeart/2005/8/layout/orgChart1"/>
    <dgm:cxn modelId="{76127E19-7639-464A-AE8F-36834F324B52}" type="presOf" srcId="{AF00B546-EEE7-4C78-A134-6E27714D2DEF}" destId="{0F08DE00-295D-4141-AD91-F45F8C73418A}" srcOrd="0" destOrd="0" presId="urn:microsoft.com/office/officeart/2005/8/layout/orgChart1"/>
    <dgm:cxn modelId="{13F8C11B-B8A6-4EDD-9ABF-9E4441D1E784}" type="presOf" srcId="{34FC580F-5955-4A19-B6A7-8D854BB9B6CC}" destId="{DCB07416-8647-4937-9635-E97151FC00D1}" srcOrd="0" destOrd="0" presId="urn:microsoft.com/office/officeart/2005/8/layout/orgChart1"/>
    <dgm:cxn modelId="{348B571D-3A66-4713-B577-C02CCAE9018A}" srcId="{E0C37CB0-2069-4CF0-95FC-2BD9EF77D0C4}" destId="{6AC67ADB-6D4C-4702-ACE7-2A44EAA82D46}" srcOrd="0" destOrd="0" parTransId="{2811DF9D-F130-4587-AC78-9FF026923BCB}" sibTransId="{4F7CDFCB-B923-4E3B-88ED-0593920C17B8}"/>
    <dgm:cxn modelId="{77EF0F1F-3037-4025-B48A-E03B8B0FB918}" type="presOf" srcId="{6AC67ADB-6D4C-4702-ACE7-2A44EAA82D46}" destId="{69295772-7E4E-4881-B191-2D14A1D04BFD}" srcOrd="1"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66FD6B2F-FB63-4736-B959-8C36CA646D1F}" type="presOf" srcId="{1146CBF6-4A89-46FF-8E4A-B6EDC4668375}" destId="{545E7176-116B-4821-845B-A0F914E358C5}" srcOrd="0" destOrd="0" presId="urn:microsoft.com/office/officeart/2005/8/layout/orgChart1"/>
    <dgm:cxn modelId="{65BB5C32-67FB-4A43-9BDA-215993B888E7}" srcId="{E0C37CB0-2069-4CF0-95FC-2BD9EF77D0C4}" destId="{288A8375-7814-41FD-82C8-2AEB4DB5F19F}" srcOrd="5" destOrd="0" parTransId="{EE42AE48-54EF-4915-ACFD-83422BEAC704}" sibTransId="{5FF55F97-B4A2-421B-ACC0-ABFD90865A3D}"/>
    <dgm:cxn modelId="{4AD7CD33-4E38-4536-8411-805569208950}" type="presOf" srcId="{F0033C14-9B52-460E-8438-2B10B23F05A3}" destId="{A0EC29F2-19B0-467E-9F85-EAD5ED48408E}" srcOrd="0" destOrd="0" presId="urn:microsoft.com/office/officeart/2005/8/layout/orgChart1"/>
    <dgm:cxn modelId="{BB7CFB33-0ECC-4059-827A-397E26CE5CBD}" srcId="{3AFC7CA7-B979-4CAF-B1AB-545D92BD7785}" destId="{92FDBCCB-E6E0-4919-B207-1112C3EF9E1A}" srcOrd="3" destOrd="0" parTransId="{5448CBFA-AF1B-45D1-B5E3-BCDB41965BBE}" sibTransId="{B86C8228-CCF4-4ADF-97C7-7F243131FECE}"/>
    <dgm:cxn modelId="{87106A35-779A-4FEF-A9DF-9982F84FE5F0}" type="presOf" srcId="{73FD8B00-DFEF-4A7E-96FC-F48023FD73EC}" destId="{5CEFEE24-27C0-42AA-A1CE-ADA6A828BB29}" srcOrd="1" destOrd="0" presId="urn:microsoft.com/office/officeart/2005/8/layout/orgChart1"/>
    <dgm:cxn modelId="{378ACB36-487B-4F00-ADD0-6A9CE2F00F36}" type="presOf" srcId="{288A8375-7814-41FD-82C8-2AEB4DB5F19F}" destId="{13B3BE25-B3F1-4901-B1BA-3B266D19A8E4}" srcOrd="1" destOrd="0" presId="urn:microsoft.com/office/officeart/2005/8/layout/orgChart1"/>
    <dgm:cxn modelId="{9D5AD138-2987-43E5-AA2E-B31A06A4C737}" type="presOf" srcId="{7D24C253-9AB8-415D-927A-94BDD5671BB0}" destId="{7BB4BF11-E2A8-400E-B3A9-CCC76756EA39}" srcOrd="1" destOrd="0" presId="urn:microsoft.com/office/officeart/2005/8/layout/orgChart1"/>
    <dgm:cxn modelId="{72206C3F-5D1F-4D16-9B78-3677E7DF7E50}" type="presOf" srcId="{D9F0739A-A53C-4021-9EDC-35B7439B12D4}" destId="{DDD03FC1-6A02-4AFD-AA8E-19E082E3C2CE}" srcOrd="1" destOrd="0" presId="urn:microsoft.com/office/officeart/2005/8/layout/orgChart1"/>
    <dgm:cxn modelId="{8594E13F-AC97-475C-8B32-C33826212DF8}" type="presOf" srcId="{AF00B546-EEE7-4C78-A134-6E27714D2DEF}" destId="{1332B221-FA0A-4B84-978E-D29761D17D4A}" srcOrd="1" destOrd="0" presId="urn:microsoft.com/office/officeart/2005/8/layout/orgChart1"/>
    <dgm:cxn modelId="{D5A5FA5B-357A-4635-9E84-B04B94C1778F}" type="presOf" srcId="{68AF7A08-F6CD-4B67-857A-09E6DA1A4E88}" destId="{C047959D-035E-44B8-9F2C-9F7431AA454B}" srcOrd="0" destOrd="0" presId="urn:microsoft.com/office/officeart/2005/8/layout/orgChart1"/>
    <dgm:cxn modelId="{2AA0645C-6491-4174-BBC9-9154D0707B28}" type="presOf" srcId="{3AFC7CA7-B979-4CAF-B1AB-545D92BD7785}" destId="{9B31D29C-5ED0-4F03-8410-1DA4920DD36D}" srcOrd="0" destOrd="0" presId="urn:microsoft.com/office/officeart/2005/8/layout/orgChart1"/>
    <dgm:cxn modelId="{0A923B5E-F371-43E5-8C10-8936A56A7D4D}" srcId="{E0C37CB0-2069-4CF0-95FC-2BD9EF77D0C4}" destId="{DBF47317-4F22-4851-97C4-FBC1798050AE}" srcOrd="3" destOrd="0" parTransId="{DC86C43A-3B10-4D0F-A4E7-3D2EAC6DEABF}" sibTransId="{BB4341E3-0AA7-401E-8BA8-E3DBE69D2F88}"/>
    <dgm:cxn modelId="{5BD73660-04D1-4ED4-AF42-0B0043F47552}" type="presOf" srcId="{1EDD388A-CA8A-4036-B181-371E7BB35805}" destId="{1852AE63-110D-4A66-A541-9BD1997CD7C9}" srcOrd="1" destOrd="0" presId="urn:microsoft.com/office/officeart/2005/8/layout/orgChart1"/>
    <dgm:cxn modelId="{65507B42-C621-459F-89FB-69E601C703A3}" srcId="{3AFC7CA7-B979-4CAF-B1AB-545D92BD7785}" destId="{73FD8B00-DFEF-4A7E-96FC-F48023FD73EC}" srcOrd="2" destOrd="0" parTransId="{2CA85C91-1C71-4176-8895-4F5E4786F770}" sibTransId="{24789362-EAC3-46DC-9B10-0291523190E8}"/>
    <dgm:cxn modelId="{DC54B447-A69F-44A8-9587-6D2A32A1DA72}" srcId="{E0C37CB0-2069-4CF0-95FC-2BD9EF77D0C4}" destId="{AF00B546-EEE7-4C78-A134-6E27714D2DEF}" srcOrd="1" destOrd="0" parTransId="{68AF7A08-F6CD-4B67-857A-09E6DA1A4E88}" sibTransId="{49880F45-A6B1-44B2-80C4-35DC66048631}"/>
    <dgm:cxn modelId="{248D714F-DA23-4CD3-9BF6-0163E703C700}" type="presOf" srcId="{EDBB356A-C981-4AD7-97B3-E0BF9CB59E63}" destId="{058CCBE8-118B-4D97-9ECE-9D92EEFA04BA}" srcOrd="0" destOrd="0" presId="urn:microsoft.com/office/officeart/2005/8/layout/orgChart1"/>
    <dgm:cxn modelId="{B4857055-891A-4731-A180-9EEBB192AC10}" type="presOf" srcId="{D9F0739A-A53C-4021-9EDC-35B7439B12D4}" destId="{8EEF6A13-880F-4221-A4F7-EEE7E8540B00}" srcOrd="0" destOrd="0" presId="urn:microsoft.com/office/officeart/2005/8/layout/orgChart1"/>
    <dgm:cxn modelId="{DA4A7375-4718-4281-A6BA-263C477B304F}" type="presOf" srcId="{DBF47317-4F22-4851-97C4-FBC1798050AE}" destId="{670AC368-4227-4D87-8125-404EB35F2A21}" srcOrd="0" destOrd="0" presId="urn:microsoft.com/office/officeart/2005/8/layout/orgChart1"/>
    <dgm:cxn modelId="{808E7076-A709-4692-B4EE-DCE7B0E8E9F8}" type="presOf" srcId="{5448CBFA-AF1B-45D1-B5E3-BCDB41965BBE}" destId="{5C72B6F3-D770-4B73-AE7E-F33BB0ACE599}" srcOrd="0"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E25D8C82-0591-477D-8A12-60B356667F8E}" type="presOf" srcId="{6AC67ADB-6D4C-4702-ACE7-2A44EAA82D46}" destId="{DD14A994-FDDF-4237-8E7A-F256410EEE26}" srcOrd="0" destOrd="0" presId="urn:microsoft.com/office/officeart/2005/8/layout/orgChart1"/>
    <dgm:cxn modelId="{27782E91-5AA6-41D0-85D1-C2CD10D82369}" type="presOf" srcId="{3AFC7CA7-B979-4CAF-B1AB-545D92BD7785}" destId="{59252867-C0AB-435E-91B0-2C233E430C37}" srcOrd="1" destOrd="0" presId="urn:microsoft.com/office/officeart/2005/8/layout/orgChart1"/>
    <dgm:cxn modelId="{737E2A9D-0829-47C5-89B4-A6ACAEACCF44}" srcId="{3AFC7CA7-B979-4CAF-B1AB-545D92BD7785}" destId="{34EECA2C-7EF0-45CC-80D6-F55388397DE8}" srcOrd="1" destOrd="0" parTransId="{EDBB356A-C981-4AD7-97B3-E0BF9CB59E63}" sibTransId="{E30D74DC-584D-466C-B99F-5674845D12DA}"/>
    <dgm:cxn modelId="{E0E1309D-C0F5-4CE5-BE43-B07FF12F6CCC}" type="presOf" srcId="{34EECA2C-7EF0-45CC-80D6-F55388397DE8}" destId="{016A6AD7-09A2-412A-B65E-D29712A67565}" srcOrd="1" destOrd="0" presId="urn:microsoft.com/office/officeart/2005/8/layout/orgChart1"/>
    <dgm:cxn modelId="{C29107A4-59D1-452C-BE50-030CE6608527}" type="presOf" srcId="{288A8375-7814-41FD-82C8-2AEB4DB5F19F}" destId="{A2EFCE91-27D3-4871-8133-073DA514EB3D}" srcOrd="0" destOrd="0" presId="urn:microsoft.com/office/officeart/2005/8/layout/orgChart1"/>
    <dgm:cxn modelId="{3E7185AF-AF5E-49B5-AAAC-5AA450452432}" type="presOf" srcId="{2CA85C91-1C71-4176-8895-4F5E4786F770}" destId="{D680198A-AA34-4D92-831D-8B669C61641C}" srcOrd="0"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96E6CFB6-A91D-4DB2-8099-9EFF612A9605}" srcId="{3AFC7CA7-B979-4CAF-B1AB-545D92BD7785}" destId="{D9F0739A-A53C-4021-9EDC-35B7439B12D4}" srcOrd="5" destOrd="0" parTransId="{74F36A57-1245-4773-BC71-16D6FE47CD41}" sibTransId="{8389701F-A6F8-4AEA-B66A-23718BCD8772}"/>
    <dgm:cxn modelId="{74EE7CB7-6E2C-4400-A732-017AC6AE1497}" srcId="{E0C37CB0-2069-4CF0-95FC-2BD9EF77D0C4}" destId="{70DBF881-43FD-4FD4-B1D6-1B19E1B8CD59}" srcOrd="4" destOrd="0" parTransId="{8B21777F-EA1F-4801-BF25-6909A69765FF}" sibTransId="{B26020AA-22BC-44F9-80D0-A339CAD4FF77}"/>
    <dgm:cxn modelId="{0D7519BC-A673-4839-85C7-7E1A5A8F571E}" type="presOf" srcId="{70DBF881-43FD-4FD4-B1D6-1B19E1B8CD59}" destId="{659B0477-B14F-4224-94D6-69294CC72DE9}" srcOrd="0" destOrd="0" presId="urn:microsoft.com/office/officeart/2005/8/layout/orgChart1"/>
    <dgm:cxn modelId="{5F2A77BC-6863-4A23-B4F1-D21069BE8D99}" type="presOf" srcId="{6F13BEBB-C4B7-40D4-91C7-D836BFD02AB7}" destId="{340AFD6B-6CD3-40B6-ADBC-823211963DD6}" srcOrd="0" destOrd="0" presId="urn:microsoft.com/office/officeart/2005/8/layout/orgChart1"/>
    <dgm:cxn modelId="{BA8EE6BD-EA5A-4B5F-9AD3-99A036E31ABD}" srcId="{79F15550-8611-45B2-BD4E-69E30451F3BF}" destId="{E0C37CB0-2069-4CF0-95FC-2BD9EF77D0C4}" srcOrd="0" destOrd="0" parTransId="{B4C9C324-6F85-42C9-8572-B6F548402365}" sibTransId="{8C81CE25-1DFD-4C1B-817E-6C96C99FC414}"/>
    <dgm:cxn modelId="{ACF173C2-6DD9-4FF9-8DE7-07282D42E3AD}" srcId="{79F15550-8611-45B2-BD4E-69E30451F3BF}" destId="{3AFC7CA7-B979-4CAF-B1AB-545D92BD7785}" srcOrd="1" destOrd="0" parTransId="{6F13BEBB-C4B7-40D4-91C7-D836BFD02AB7}" sibTransId="{923EB9E5-0A63-4796-B5E7-3893F5DDEAD6}"/>
    <dgm:cxn modelId="{9B9867C9-9F9D-430D-BBD0-AF00B93F9682}" type="presOf" srcId="{EE42AE48-54EF-4915-ACFD-83422BEAC704}" destId="{546DC81E-84BE-4353-9608-D645A8994567}" srcOrd="0" destOrd="0" presId="urn:microsoft.com/office/officeart/2005/8/layout/orgChart1"/>
    <dgm:cxn modelId="{4E339CCB-FA68-4F94-B8C0-7CC1469B2540}" srcId="{3AFC7CA7-B979-4CAF-B1AB-545D92BD7785}" destId="{7D24C253-9AB8-415D-927A-94BDD5671BB0}" srcOrd="4" destOrd="0" parTransId="{62E1D07B-3CAB-414F-A21D-546DB6259407}" sibTransId="{77A7B959-325B-481A-B546-783AFD4C6A3F}"/>
    <dgm:cxn modelId="{18A754CC-4E0F-4FD7-B412-E657EAAE5F12}" srcId="{3AFC7CA7-B979-4CAF-B1AB-545D92BD7785}" destId="{34FC580F-5955-4A19-B6A7-8D854BB9B6CC}" srcOrd="0" destOrd="0" parTransId="{1146CBF6-4A89-46FF-8E4A-B6EDC4668375}" sibTransId="{06747AAF-BA39-48FF-88D4-1334A61122D7}"/>
    <dgm:cxn modelId="{CC0CC6D7-E925-4E7A-9599-DAEE072759EB}" type="presOf" srcId="{92FDBCCB-E6E0-4919-B207-1112C3EF9E1A}" destId="{0E7117D4-BE64-4557-B26A-CD34F27B9E3F}" srcOrd="0" destOrd="0" presId="urn:microsoft.com/office/officeart/2005/8/layout/orgChart1"/>
    <dgm:cxn modelId="{A508BDDD-DD46-4FF0-913D-2EA7790F90EA}" type="presOf" srcId="{7D24C253-9AB8-415D-927A-94BDD5671BB0}" destId="{98715130-2B9C-4BAA-A260-E5212882E51B}" srcOrd="0" destOrd="0" presId="urn:microsoft.com/office/officeart/2005/8/layout/orgChart1"/>
    <dgm:cxn modelId="{0753D5E1-C237-4AD8-AF40-2C34FBB2F204}" type="presOf" srcId="{62E1D07B-3CAB-414F-A21D-546DB6259407}" destId="{255F3306-E763-48A7-9783-5D1BBE220267}" srcOrd="0" destOrd="0" presId="urn:microsoft.com/office/officeart/2005/8/layout/orgChart1"/>
    <dgm:cxn modelId="{B9D720E3-3628-4B49-A4A6-C361A2AC1110}" type="presOf" srcId="{34FC580F-5955-4A19-B6A7-8D854BB9B6CC}" destId="{98F359F7-C687-4286-A6D9-F2748D4AAA66}" srcOrd="1" destOrd="0" presId="urn:microsoft.com/office/officeart/2005/8/layout/orgChart1"/>
    <dgm:cxn modelId="{806178E3-D9BE-4A95-B3EC-D5BAC26D38C5}" srcId="{E0C37CB0-2069-4CF0-95FC-2BD9EF77D0C4}" destId="{1EDD388A-CA8A-4036-B181-371E7BB35805}" srcOrd="2" destOrd="0" parTransId="{F0033C14-9B52-460E-8438-2B10B23F05A3}" sibTransId="{A2040044-B649-4E3A-9439-F30FE55E2545}"/>
    <dgm:cxn modelId="{4C8E6AE4-46F9-4208-BF6B-10D64451FBB3}" type="presOf" srcId="{E0C37CB0-2069-4CF0-95FC-2BD9EF77D0C4}" destId="{2AB04048-BAA8-4CAF-BE64-430D24FFEA4B}"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EDE1D2F4-41F2-41A0-AFEC-6CA8EC7D8529}" type="presOf" srcId="{92FDBCCB-E6E0-4919-B207-1112C3EF9E1A}" destId="{2F28DFA5-98C1-4314-930C-5D8A978AB2B0}" srcOrd="1" destOrd="0" presId="urn:microsoft.com/office/officeart/2005/8/layout/orgChart1"/>
    <dgm:cxn modelId="{0893B4F6-DD30-4AFE-B55D-A75E475BFAFF}" type="presOf" srcId="{8B21777F-EA1F-4801-BF25-6909A69765FF}" destId="{BFBE3493-CF4E-4C90-BF5C-31FDB7BBB941}" srcOrd="0" destOrd="0" presId="urn:microsoft.com/office/officeart/2005/8/layout/orgChart1"/>
    <dgm:cxn modelId="{D2474CF9-A40A-468B-968E-AB216107E35A}" type="presOf" srcId="{34EECA2C-7EF0-45CC-80D6-F55388397DE8}" destId="{36B6869E-52D3-4FA6-86D1-D8B1D217E60A}" srcOrd="0" destOrd="0" presId="urn:microsoft.com/office/officeart/2005/8/layout/orgChart1"/>
    <dgm:cxn modelId="{FCD98CF9-387F-4AB6-99C3-59B0836A6DFF}" type="presOf" srcId="{70DBF881-43FD-4FD4-B1D6-1B19E1B8CD59}" destId="{8A70F2D9-C83C-4CD4-BEC7-5413A107A582}" srcOrd="1" destOrd="0" presId="urn:microsoft.com/office/officeart/2005/8/layout/orgChart1"/>
    <dgm:cxn modelId="{04E4CEFA-667B-40A0-9888-9538BE72F41E}" type="presOf" srcId="{DBF47317-4F22-4851-97C4-FBC1798050AE}" destId="{FA0D8E80-01A3-4B3D-94CE-5C6782BA11D4}" srcOrd="1"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990EB537-167B-4CA7-B584-EEB727836832}" type="presParOf" srcId="{BC4F0304-DE0A-4AD6-AF83-E1566C0023F2}" destId="{827FF7B9-2E49-4ECB-9C79-B3234ECBB9AB}" srcOrd="0" destOrd="0" presId="urn:microsoft.com/office/officeart/2005/8/layout/orgChart1"/>
    <dgm:cxn modelId="{631805B9-DD1F-4868-95CC-BC5FF9575B65}" type="presParOf" srcId="{BC4F0304-DE0A-4AD6-AF83-E1566C0023F2}" destId="{248B432F-729B-4832-8F31-08DFDCD298EC}" srcOrd="1" destOrd="0" presId="urn:microsoft.com/office/officeart/2005/8/layout/orgChart1"/>
    <dgm:cxn modelId="{460053DC-6928-4550-B4D0-F181EC6B7C3E}" type="presParOf" srcId="{248B432F-729B-4832-8F31-08DFDCD298EC}" destId="{5C19C14F-C8DA-4ECA-BDD4-9278A9BA3BE4}" srcOrd="0" destOrd="0" presId="urn:microsoft.com/office/officeart/2005/8/layout/orgChart1"/>
    <dgm:cxn modelId="{2F2A1E1C-6F1C-46DC-946D-5D3762E7EEC8}" type="presParOf" srcId="{5C19C14F-C8DA-4ECA-BDD4-9278A9BA3BE4}" destId="{DD14A994-FDDF-4237-8E7A-F256410EEE26}" srcOrd="0" destOrd="0" presId="urn:microsoft.com/office/officeart/2005/8/layout/orgChart1"/>
    <dgm:cxn modelId="{F426EB4B-6643-44CA-BAC8-EABD37C8BF16}" type="presParOf" srcId="{5C19C14F-C8DA-4ECA-BDD4-9278A9BA3BE4}" destId="{69295772-7E4E-4881-B191-2D14A1D04BFD}" srcOrd="1" destOrd="0" presId="urn:microsoft.com/office/officeart/2005/8/layout/orgChart1"/>
    <dgm:cxn modelId="{DEE299BA-ACD0-4180-A685-9EFCAE5FBC25}" type="presParOf" srcId="{248B432F-729B-4832-8F31-08DFDCD298EC}" destId="{FA7E2320-F57F-4150-A4FE-35C6C8A3B8CB}" srcOrd="1" destOrd="0" presId="urn:microsoft.com/office/officeart/2005/8/layout/orgChart1"/>
    <dgm:cxn modelId="{673E5172-D044-4EB9-AE71-764FFB02A90D}" type="presParOf" srcId="{248B432F-729B-4832-8F31-08DFDCD298EC}" destId="{2362A6BE-AEF3-4B15-944D-CEB488EA7293}" srcOrd="2" destOrd="0" presId="urn:microsoft.com/office/officeart/2005/8/layout/orgChart1"/>
    <dgm:cxn modelId="{E6D7AC91-5B03-4F92-8915-6CB762E4D17D}" type="presParOf" srcId="{BC4F0304-DE0A-4AD6-AF83-E1566C0023F2}" destId="{C047959D-035E-44B8-9F2C-9F7431AA454B}" srcOrd="2" destOrd="0" presId="urn:microsoft.com/office/officeart/2005/8/layout/orgChart1"/>
    <dgm:cxn modelId="{8F735A71-1CD2-4F3D-9F8E-02882B84EE81}" type="presParOf" srcId="{BC4F0304-DE0A-4AD6-AF83-E1566C0023F2}" destId="{30D22413-3B64-4729-8995-9DEC8AD61F1D}" srcOrd="3" destOrd="0" presId="urn:microsoft.com/office/officeart/2005/8/layout/orgChart1"/>
    <dgm:cxn modelId="{BDC54272-24B9-4D52-85F6-9BB96742A1B2}" type="presParOf" srcId="{30D22413-3B64-4729-8995-9DEC8AD61F1D}" destId="{C8B6DF32-AAE9-4D68-AF39-74B95860D780}" srcOrd="0" destOrd="0" presId="urn:microsoft.com/office/officeart/2005/8/layout/orgChart1"/>
    <dgm:cxn modelId="{343E4F9F-4CBF-4B6F-99C7-B4FE03040F0A}" type="presParOf" srcId="{C8B6DF32-AAE9-4D68-AF39-74B95860D780}" destId="{0F08DE00-295D-4141-AD91-F45F8C73418A}" srcOrd="0" destOrd="0" presId="urn:microsoft.com/office/officeart/2005/8/layout/orgChart1"/>
    <dgm:cxn modelId="{D16AE9F2-0482-42A6-B09B-43AC79ED1D0F}" type="presParOf" srcId="{C8B6DF32-AAE9-4D68-AF39-74B95860D780}" destId="{1332B221-FA0A-4B84-978E-D29761D17D4A}" srcOrd="1" destOrd="0" presId="urn:microsoft.com/office/officeart/2005/8/layout/orgChart1"/>
    <dgm:cxn modelId="{7C258255-4A60-46C6-9684-683F36651664}" type="presParOf" srcId="{30D22413-3B64-4729-8995-9DEC8AD61F1D}" destId="{BDB272C7-17C8-410C-8D4D-9368E44220B3}" srcOrd="1" destOrd="0" presId="urn:microsoft.com/office/officeart/2005/8/layout/orgChart1"/>
    <dgm:cxn modelId="{BB5BF8C6-2989-4530-BB6E-D85D79F15740}" type="presParOf" srcId="{30D22413-3B64-4729-8995-9DEC8AD61F1D}" destId="{11C90725-46CD-4B00-8ACF-751FE7D1360C}" srcOrd="2" destOrd="0" presId="urn:microsoft.com/office/officeart/2005/8/layout/orgChart1"/>
    <dgm:cxn modelId="{DB170E48-3733-441F-A14E-7B2D4317973A}" type="presParOf" srcId="{BC4F0304-DE0A-4AD6-AF83-E1566C0023F2}" destId="{A0EC29F2-19B0-467E-9F85-EAD5ED48408E}" srcOrd="4" destOrd="0" presId="urn:microsoft.com/office/officeart/2005/8/layout/orgChart1"/>
    <dgm:cxn modelId="{ED8B4B34-1C51-484A-A2B4-0492971B49DE}" type="presParOf" srcId="{BC4F0304-DE0A-4AD6-AF83-E1566C0023F2}" destId="{D24E5037-F777-4E22-B340-17E186A80700}" srcOrd="5" destOrd="0" presId="urn:microsoft.com/office/officeart/2005/8/layout/orgChart1"/>
    <dgm:cxn modelId="{36500CD2-8A41-4B68-A49C-5DEFD00D09A8}" type="presParOf" srcId="{D24E5037-F777-4E22-B340-17E186A80700}" destId="{E5EEB845-0687-49D5-960F-47E95084E819}" srcOrd="0" destOrd="0" presId="urn:microsoft.com/office/officeart/2005/8/layout/orgChart1"/>
    <dgm:cxn modelId="{F06EFBDA-ECCC-4A1E-B63D-067948B123EF}" type="presParOf" srcId="{E5EEB845-0687-49D5-960F-47E95084E819}" destId="{89FAED14-A2DD-415D-B6AD-C4943E9F5E41}" srcOrd="0" destOrd="0" presId="urn:microsoft.com/office/officeart/2005/8/layout/orgChart1"/>
    <dgm:cxn modelId="{37BD4A85-D47E-49EB-8392-99FD0CE355B5}" type="presParOf" srcId="{E5EEB845-0687-49D5-960F-47E95084E819}" destId="{1852AE63-110D-4A66-A541-9BD1997CD7C9}" srcOrd="1" destOrd="0" presId="urn:microsoft.com/office/officeart/2005/8/layout/orgChart1"/>
    <dgm:cxn modelId="{B1DB8A51-01F8-40F0-82C4-CBDBB58906A6}" type="presParOf" srcId="{D24E5037-F777-4E22-B340-17E186A80700}" destId="{29ACA666-D3CE-401D-B4D1-61E0DE1FA30E}" srcOrd="1" destOrd="0" presId="urn:microsoft.com/office/officeart/2005/8/layout/orgChart1"/>
    <dgm:cxn modelId="{3B4138EB-ECE6-4038-B8CD-AE116FBC6B80}" type="presParOf" srcId="{D24E5037-F777-4E22-B340-17E186A80700}" destId="{A4BB76D6-FC9D-4466-906E-358452C740EF}" srcOrd="2" destOrd="0" presId="urn:microsoft.com/office/officeart/2005/8/layout/orgChart1"/>
    <dgm:cxn modelId="{771C1CA4-F7B3-4595-9501-88673E456007}" type="presParOf" srcId="{BC4F0304-DE0A-4AD6-AF83-E1566C0023F2}" destId="{1123643A-1228-405C-9588-85A396906184}" srcOrd="6" destOrd="0" presId="urn:microsoft.com/office/officeart/2005/8/layout/orgChart1"/>
    <dgm:cxn modelId="{702E433F-2B4C-4E97-996D-381C910FAEA9}" type="presParOf" srcId="{BC4F0304-DE0A-4AD6-AF83-E1566C0023F2}" destId="{32FC0056-EFB7-44D3-B684-E3B30B6C66CE}" srcOrd="7" destOrd="0" presId="urn:microsoft.com/office/officeart/2005/8/layout/orgChart1"/>
    <dgm:cxn modelId="{149948C8-081B-4F16-B537-9682E243273B}" type="presParOf" srcId="{32FC0056-EFB7-44D3-B684-E3B30B6C66CE}" destId="{F28EB4F6-8482-45A3-AAC9-5B88A14785A8}" srcOrd="0" destOrd="0" presId="urn:microsoft.com/office/officeart/2005/8/layout/orgChart1"/>
    <dgm:cxn modelId="{AE227189-45C6-40B9-8DF7-9F376FB9D437}" type="presParOf" srcId="{F28EB4F6-8482-45A3-AAC9-5B88A14785A8}" destId="{670AC368-4227-4D87-8125-404EB35F2A21}" srcOrd="0" destOrd="0" presId="urn:microsoft.com/office/officeart/2005/8/layout/orgChart1"/>
    <dgm:cxn modelId="{456AE86C-BB74-43B4-8255-B886D627299F}" type="presParOf" srcId="{F28EB4F6-8482-45A3-AAC9-5B88A14785A8}" destId="{FA0D8E80-01A3-4B3D-94CE-5C6782BA11D4}" srcOrd="1" destOrd="0" presId="urn:microsoft.com/office/officeart/2005/8/layout/orgChart1"/>
    <dgm:cxn modelId="{87F36076-EDAB-4180-A07D-C68957297CA1}" type="presParOf" srcId="{32FC0056-EFB7-44D3-B684-E3B30B6C66CE}" destId="{893A2E20-AB6E-46C6-B92B-143547A7DE5E}" srcOrd="1" destOrd="0" presId="urn:microsoft.com/office/officeart/2005/8/layout/orgChart1"/>
    <dgm:cxn modelId="{10D99FD0-FF21-468F-BD44-3BB50AC4507A}" type="presParOf" srcId="{32FC0056-EFB7-44D3-B684-E3B30B6C66CE}" destId="{B66B3664-C9CA-4068-8029-6437722A91EF}" srcOrd="2" destOrd="0" presId="urn:microsoft.com/office/officeart/2005/8/layout/orgChart1"/>
    <dgm:cxn modelId="{642BE3E9-CD08-4773-8E70-A1597143B485}" type="presParOf" srcId="{BC4F0304-DE0A-4AD6-AF83-E1566C0023F2}" destId="{BFBE3493-CF4E-4C90-BF5C-31FDB7BBB941}" srcOrd="8" destOrd="0" presId="urn:microsoft.com/office/officeart/2005/8/layout/orgChart1"/>
    <dgm:cxn modelId="{7D6F05E5-4835-4EF1-AF80-52F6D58DF956}" type="presParOf" srcId="{BC4F0304-DE0A-4AD6-AF83-E1566C0023F2}" destId="{24A6855F-30CB-4A2C-B598-072D24BFB8CB}" srcOrd="9" destOrd="0" presId="urn:microsoft.com/office/officeart/2005/8/layout/orgChart1"/>
    <dgm:cxn modelId="{530EC2C1-0F9C-4F45-84CE-E08F32B0E187}" type="presParOf" srcId="{24A6855F-30CB-4A2C-B598-072D24BFB8CB}" destId="{2DB1C9C0-20A2-4591-9E41-54B529879C3E}" srcOrd="0" destOrd="0" presId="urn:microsoft.com/office/officeart/2005/8/layout/orgChart1"/>
    <dgm:cxn modelId="{3D8CF150-7A60-4E7B-9C3D-E6E9BCE0A3BC}" type="presParOf" srcId="{2DB1C9C0-20A2-4591-9E41-54B529879C3E}" destId="{659B0477-B14F-4224-94D6-69294CC72DE9}" srcOrd="0" destOrd="0" presId="urn:microsoft.com/office/officeart/2005/8/layout/orgChart1"/>
    <dgm:cxn modelId="{F4E16975-1008-4E49-B00A-9C28C46800A4}" type="presParOf" srcId="{2DB1C9C0-20A2-4591-9E41-54B529879C3E}" destId="{8A70F2D9-C83C-4CD4-BEC7-5413A107A582}" srcOrd="1" destOrd="0" presId="urn:microsoft.com/office/officeart/2005/8/layout/orgChart1"/>
    <dgm:cxn modelId="{71A69B44-A4C6-4E90-879E-52342982ABB5}" type="presParOf" srcId="{24A6855F-30CB-4A2C-B598-072D24BFB8CB}" destId="{A6CD3718-4369-47FA-BD10-A562BB0F9AC1}" srcOrd="1" destOrd="0" presId="urn:microsoft.com/office/officeart/2005/8/layout/orgChart1"/>
    <dgm:cxn modelId="{56989B87-8680-4922-97BD-484AB47859FF}" type="presParOf" srcId="{24A6855F-30CB-4A2C-B598-072D24BFB8CB}" destId="{BAEF11E5-C0E6-4688-B10D-D0BE48BCB236}" srcOrd="2" destOrd="0" presId="urn:microsoft.com/office/officeart/2005/8/layout/orgChart1"/>
    <dgm:cxn modelId="{CB674C02-58B0-4B5E-B080-A07426548B4D}" type="presParOf" srcId="{BC4F0304-DE0A-4AD6-AF83-E1566C0023F2}" destId="{546DC81E-84BE-4353-9608-D645A8994567}" srcOrd="10" destOrd="0" presId="urn:microsoft.com/office/officeart/2005/8/layout/orgChart1"/>
    <dgm:cxn modelId="{1D864737-4F81-4373-B562-77FC4993DAE0}" type="presParOf" srcId="{BC4F0304-DE0A-4AD6-AF83-E1566C0023F2}" destId="{D6B50093-FA40-47EF-AE4F-EA875C3F12CA}" srcOrd="11" destOrd="0" presId="urn:microsoft.com/office/officeart/2005/8/layout/orgChart1"/>
    <dgm:cxn modelId="{9ECC8F93-5D7A-43B7-BD83-2E514B063A54}" type="presParOf" srcId="{D6B50093-FA40-47EF-AE4F-EA875C3F12CA}" destId="{8C141D79-8B30-4B36-9988-10D729FA430B}" srcOrd="0" destOrd="0" presId="urn:microsoft.com/office/officeart/2005/8/layout/orgChart1"/>
    <dgm:cxn modelId="{F5283666-FB3C-4D6E-A079-DE8247E6EA6D}" type="presParOf" srcId="{8C141D79-8B30-4B36-9988-10D729FA430B}" destId="{A2EFCE91-27D3-4871-8133-073DA514EB3D}" srcOrd="0" destOrd="0" presId="urn:microsoft.com/office/officeart/2005/8/layout/orgChart1"/>
    <dgm:cxn modelId="{E42C1010-FB33-4D85-A25F-93CFAE39362B}" type="presParOf" srcId="{8C141D79-8B30-4B36-9988-10D729FA430B}" destId="{13B3BE25-B3F1-4901-B1BA-3B266D19A8E4}" srcOrd="1" destOrd="0" presId="urn:microsoft.com/office/officeart/2005/8/layout/orgChart1"/>
    <dgm:cxn modelId="{FF728572-15BF-4016-9D4E-90B3D6042DE0}" type="presParOf" srcId="{D6B50093-FA40-47EF-AE4F-EA875C3F12CA}" destId="{5DD5C74B-A2FD-4129-97AA-73DB5D082D1F}" srcOrd="1" destOrd="0" presId="urn:microsoft.com/office/officeart/2005/8/layout/orgChart1"/>
    <dgm:cxn modelId="{C40AF36E-F80A-49FF-9181-BA90955089EF}" type="presParOf" srcId="{D6B50093-FA40-47EF-AE4F-EA875C3F12CA}" destId="{558A72F7-259F-4441-93FD-E8D47DCD3708}"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7D36B99D-D9F0-41E7-B688-15743F7FCCEB}" type="presParOf" srcId="{34617346-2367-4FC3-83C7-D68241EDA62A}" destId="{340AFD6B-6CD3-40B6-ADBC-823211963DD6}" srcOrd="2" destOrd="0" presId="urn:microsoft.com/office/officeart/2005/8/layout/orgChart1"/>
    <dgm:cxn modelId="{A2485F99-0A3B-4D5E-85A8-FF796B87D053}" type="presParOf" srcId="{34617346-2367-4FC3-83C7-D68241EDA62A}" destId="{BCCF4743-CBC5-4A82-9498-1B520D4248E2}" srcOrd="3" destOrd="0" presId="urn:microsoft.com/office/officeart/2005/8/layout/orgChart1"/>
    <dgm:cxn modelId="{DBD10B53-D068-4B73-BD8E-FFD75748AEBE}" type="presParOf" srcId="{BCCF4743-CBC5-4A82-9498-1B520D4248E2}" destId="{733A3A35-F293-49C0-ABF3-7399A749F569}" srcOrd="0" destOrd="0" presId="urn:microsoft.com/office/officeart/2005/8/layout/orgChart1"/>
    <dgm:cxn modelId="{682707C2-6A2A-45FA-AEF0-D7A8989335D8}" type="presParOf" srcId="{733A3A35-F293-49C0-ABF3-7399A749F569}" destId="{9B31D29C-5ED0-4F03-8410-1DA4920DD36D}" srcOrd="0" destOrd="0" presId="urn:microsoft.com/office/officeart/2005/8/layout/orgChart1"/>
    <dgm:cxn modelId="{99E46CA7-5C4C-439F-BA20-1D9C016B791B}" type="presParOf" srcId="{733A3A35-F293-49C0-ABF3-7399A749F569}" destId="{59252867-C0AB-435E-91B0-2C233E430C37}" srcOrd="1" destOrd="0" presId="urn:microsoft.com/office/officeart/2005/8/layout/orgChart1"/>
    <dgm:cxn modelId="{B1DF1500-AF5B-4A88-9D9A-C2BFA5BA134C}" type="presParOf" srcId="{BCCF4743-CBC5-4A82-9498-1B520D4248E2}" destId="{0EA2EE43-4D1F-437D-B990-79A3F73C5EA7}" srcOrd="1" destOrd="0" presId="urn:microsoft.com/office/officeart/2005/8/layout/orgChart1"/>
    <dgm:cxn modelId="{ACCF6618-EAA7-4B2A-8B29-41BF0C22DFDF}" type="presParOf" srcId="{0EA2EE43-4D1F-437D-B990-79A3F73C5EA7}" destId="{545E7176-116B-4821-845B-A0F914E358C5}" srcOrd="0" destOrd="0" presId="urn:microsoft.com/office/officeart/2005/8/layout/orgChart1"/>
    <dgm:cxn modelId="{BE9A0A06-8AD5-4921-84CA-FDC976ABD97A}" type="presParOf" srcId="{0EA2EE43-4D1F-437D-B990-79A3F73C5EA7}" destId="{D773480E-2DEA-45F6-93DE-57816EB3D603}" srcOrd="1" destOrd="0" presId="urn:microsoft.com/office/officeart/2005/8/layout/orgChart1"/>
    <dgm:cxn modelId="{31099A2A-9B95-4C20-88D1-7D66E347F96F}" type="presParOf" srcId="{D773480E-2DEA-45F6-93DE-57816EB3D603}" destId="{5215476D-F19C-4380-9972-C0143AE540FD}" srcOrd="0" destOrd="0" presId="urn:microsoft.com/office/officeart/2005/8/layout/orgChart1"/>
    <dgm:cxn modelId="{A24B5FE7-731A-4DAC-8594-6DE7E15F0491}" type="presParOf" srcId="{5215476D-F19C-4380-9972-C0143AE540FD}" destId="{DCB07416-8647-4937-9635-E97151FC00D1}" srcOrd="0" destOrd="0" presId="urn:microsoft.com/office/officeart/2005/8/layout/orgChart1"/>
    <dgm:cxn modelId="{5F854ACD-FFF9-484D-9672-CCF1E3CECEEA}" type="presParOf" srcId="{5215476D-F19C-4380-9972-C0143AE540FD}" destId="{98F359F7-C687-4286-A6D9-F2748D4AAA66}" srcOrd="1" destOrd="0" presId="urn:microsoft.com/office/officeart/2005/8/layout/orgChart1"/>
    <dgm:cxn modelId="{DB509B38-050C-4FFA-B7DD-79AF37AE530D}" type="presParOf" srcId="{D773480E-2DEA-45F6-93DE-57816EB3D603}" destId="{543AEF02-D31A-44F4-A432-77BD3D08C134}" srcOrd="1" destOrd="0" presId="urn:microsoft.com/office/officeart/2005/8/layout/orgChart1"/>
    <dgm:cxn modelId="{F808B2E6-AE44-4EF9-968E-50D9CCE4E999}" type="presParOf" srcId="{D773480E-2DEA-45F6-93DE-57816EB3D603}" destId="{BEC0FFDB-8C15-4436-A5BD-AC447883F354}" srcOrd="2" destOrd="0" presId="urn:microsoft.com/office/officeart/2005/8/layout/orgChart1"/>
    <dgm:cxn modelId="{F58EC902-C62A-4DC5-90FF-A16B2EB75BE8}" type="presParOf" srcId="{0EA2EE43-4D1F-437D-B990-79A3F73C5EA7}" destId="{058CCBE8-118B-4D97-9ECE-9D92EEFA04BA}" srcOrd="2" destOrd="0" presId="urn:microsoft.com/office/officeart/2005/8/layout/orgChart1"/>
    <dgm:cxn modelId="{02809A5E-43CD-489F-9A26-B4818E92D360}" type="presParOf" srcId="{0EA2EE43-4D1F-437D-B990-79A3F73C5EA7}" destId="{AC6D4528-6840-4252-AC54-DDE026FDEC51}" srcOrd="3" destOrd="0" presId="urn:microsoft.com/office/officeart/2005/8/layout/orgChart1"/>
    <dgm:cxn modelId="{45C103CD-7768-4529-A32A-B75B6E89B7D9}" type="presParOf" srcId="{AC6D4528-6840-4252-AC54-DDE026FDEC51}" destId="{7A35C9F7-B49B-494A-BF69-8BAAD7FF7DF7}" srcOrd="0" destOrd="0" presId="urn:microsoft.com/office/officeart/2005/8/layout/orgChart1"/>
    <dgm:cxn modelId="{7FDBE9FB-CEAE-4EC8-8F64-7DAAE09AC912}" type="presParOf" srcId="{7A35C9F7-B49B-494A-BF69-8BAAD7FF7DF7}" destId="{36B6869E-52D3-4FA6-86D1-D8B1D217E60A}" srcOrd="0" destOrd="0" presId="urn:microsoft.com/office/officeart/2005/8/layout/orgChart1"/>
    <dgm:cxn modelId="{81B1A435-12EB-444B-B49C-C935A418A384}" type="presParOf" srcId="{7A35C9F7-B49B-494A-BF69-8BAAD7FF7DF7}" destId="{016A6AD7-09A2-412A-B65E-D29712A67565}" srcOrd="1" destOrd="0" presId="urn:microsoft.com/office/officeart/2005/8/layout/orgChart1"/>
    <dgm:cxn modelId="{DC6AD5F4-8709-485E-944B-AC94533008D9}" type="presParOf" srcId="{AC6D4528-6840-4252-AC54-DDE026FDEC51}" destId="{4A3552B9-39F2-4C52-8AF4-BB34F493660D}" srcOrd="1" destOrd="0" presId="urn:microsoft.com/office/officeart/2005/8/layout/orgChart1"/>
    <dgm:cxn modelId="{5AEB9E43-044C-44A9-9047-B7BA4D4BBFFB}" type="presParOf" srcId="{AC6D4528-6840-4252-AC54-DDE026FDEC51}" destId="{C3154048-4A41-4FBA-93C6-AA8741C46924}" srcOrd="2" destOrd="0" presId="urn:microsoft.com/office/officeart/2005/8/layout/orgChart1"/>
    <dgm:cxn modelId="{C294F6D6-7747-4461-A09E-064C0E7618D9}" type="presParOf" srcId="{0EA2EE43-4D1F-437D-B990-79A3F73C5EA7}" destId="{D680198A-AA34-4D92-831D-8B669C61641C}" srcOrd="4" destOrd="0" presId="urn:microsoft.com/office/officeart/2005/8/layout/orgChart1"/>
    <dgm:cxn modelId="{8A57F095-4D7B-4C93-8C78-101879C048C5}" type="presParOf" srcId="{0EA2EE43-4D1F-437D-B990-79A3F73C5EA7}" destId="{68960CA4-EFBC-47BF-90B5-BD18041421E3}" srcOrd="5" destOrd="0" presId="urn:microsoft.com/office/officeart/2005/8/layout/orgChart1"/>
    <dgm:cxn modelId="{8B5707B2-11D8-475F-BEEB-AFB0BD86FDD3}" type="presParOf" srcId="{68960CA4-EFBC-47BF-90B5-BD18041421E3}" destId="{F41CF254-F1FC-44B2-BAB3-CB976570C604}" srcOrd="0" destOrd="0" presId="urn:microsoft.com/office/officeart/2005/8/layout/orgChart1"/>
    <dgm:cxn modelId="{8C198552-BF80-4C56-B6E3-0FD09A5BCC64}" type="presParOf" srcId="{F41CF254-F1FC-44B2-BAB3-CB976570C604}" destId="{1C7429BC-F710-40E6-84BE-63BC0A1AB4B0}" srcOrd="0" destOrd="0" presId="urn:microsoft.com/office/officeart/2005/8/layout/orgChart1"/>
    <dgm:cxn modelId="{563B857C-23C1-41D0-A141-1A07D7143C33}" type="presParOf" srcId="{F41CF254-F1FC-44B2-BAB3-CB976570C604}" destId="{5CEFEE24-27C0-42AA-A1CE-ADA6A828BB29}" srcOrd="1" destOrd="0" presId="urn:microsoft.com/office/officeart/2005/8/layout/orgChart1"/>
    <dgm:cxn modelId="{968263CC-06E8-4062-8E9D-4FCC27E45290}" type="presParOf" srcId="{68960CA4-EFBC-47BF-90B5-BD18041421E3}" destId="{5E042C6C-1CA3-43B4-9E31-61EA7FF57003}" srcOrd="1" destOrd="0" presId="urn:microsoft.com/office/officeart/2005/8/layout/orgChart1"/>
    <dgm:cxn modelId="{63615FBB-5FFC-4345-9E41-3DEAF37DED95}" type="presParOf" srcId="{68960CA4-EFBC-47BF-90B5-BD18041421E3}" destId="{5767AD01-7064-4651-B78B-2B2546ED788F}" srcOrd="2" destOrd="0" presId="urn:microsoft.com/office/officeart/2005/8/layout/orgChart1"/>
    <dgm:cxn modelId="{72C671C7-C512-4086-8326-932E85D1922F}" type="presParOf" srcId="{0EA2EE43-4D1F-437D-B990-79A3F73C5EA7}" destId="{5C72B6F3-D770-4B73-AE7E-F33BB0ACE599}" srcOrd="6" destOrd="0" presId="urn:microsoft.com/office/officeart/2005/8/layout/orgChart1"/>
    <dgm:cxn modelId="{B048B6B5-12B4-4C9D-B2A7-CD69A540FB10}" type="presParOf" srcId="{0EA2EE43-4D1F-437D-B990-79A3F73C5EA7}" destId="{8C7BB4C4-964D-448D-93FD-D67319AF0DE6}" srcOrd="7" destOrd="0" presId="urn:microsoft.com/office/officeart/2005/8/layout/orgChart1"/>
    <dgm:cxn modelId="{A454353C-D14B-43BF-A9E5-BF51B0F80D5C}" type="presParOf" srcId="{8C7BB4C4-964D-448D-93FD-D67319AF0DE6}" destId="{5BA4B3AB-5575-4509-AABE-D6609CE47FBE}" srcOrd="0" destOrd="0" presId="urn:microsoft.com/office/officeart/2005/8/layout/orgChart1"/>
    <dgm:cxn modelId="{95B208FA-6439-4027-BCDF-27EAFFB27D3E}" type="presParOf" srcId="{5BA4B3AB-5575-4509-AABE-D6609CE47FBE}" destId="{0E7117D4-BE64-4557-B26A-CD34F27B9E3F}" srcOrd="0" destOrd="0" presId="urn:microsoft.com/office/officeart/2005/8/layout/orgChart1"/>
    <dgm:cxn modelId="{82ED8679-35EC-42DB-BB71-AE8CD4580501}" type="presParOf" srcId="{5BA4B3AB-5575-4509-AABE-D6609CE47FBE}" destId="{2F28DFA5-98C1-4314-930C-5D8A978AB2B0}" srcOrd="1" destOrd="0" presId="urn:microsoft.com/office/officeart/2005/8/layout/orgChart1"/>
    <dgm:cxn modelId="{6840999C-8198-441F-9BBB-AA2745644307}" type="presParOf" srcId="{8C7BB4C4-964D-448D-93FD-D67319AF0DE6}" destId="{9CEA07C0-AB33-4574-8D1B-D6E4F9FB4950}" srcOrd="1" destOrd="0" presId="urn:microsoft.com/office/officeart/2005/8/layout/orgChart1"/>
    <dgm:cxn modelId="{49C14812-730E-4B8D-9367-1D60671B90A4}" type="presParOf" srcId="{8C7BB4C4-964D-448D-93FD-D67319AF0DE6}" destId="{29E57524-5741-4A64-A47A-3933F370DB10}" srcOrd="2" destOrd="0" presId="urn:microsoft.com/office/officeart/2005/8/layout/orgChart1"/>
    <dgm:cxn modelId="{0152C19E-D88F-47F5-AD11-A76F24903AF6}" type="presParOf" srcId="{0EA2EE43-4D1F-437D-B990-79A3F73C5EA7}" destId="{255F3306-E763-48A7-9783-5D1BBE220267}" srcOrd="8" destOrd="0" presId="urn:microsoft.com/office/officeart/2005/8/layout/orgChart1"/>
    <dgm:cxn modelId="{8CBA55FF-6369-410F-873E-5CE68193DA48}" type="presParOf" srcId="{0EA2EE43-4D1F-437D-B990-79A3F73C5EA7}" destId="{2E3B99DB-E3DC-422F-8FB9-38B52A447520}" srcOrd="9" destOrd="0" presId="urn:microsoft.com/office/officeart/2005/8/layout/orgChart1"/>
    <dgm:cxn modelId="{9E1A5B16-B9B0-4CD7-86A1-A4C2E3B81342}" type="presParOf" srcId="{2E3B99DB-E3DC-422F-8FB9-38B52A447520}" destId="{96BAC466-ED7C-4CE5-8C9C-FEE04700C69C}" srcOrd="0" destOrd="0" presId="urn:microsoft.com/office/officeart/2005/8/layout/orgChart1"/>
    <dgm:cxn modelId="{EF30E25C-2D5E-4AE2-91BF-2105DA1632A8}" type="presParOf" srcId="{96BAC466-ED7C-4CE5-8C9C-FEE04700C69C}" destId="{98715130-2B9C-4BAA-A260-E5212882E51B}" srcOrd="0" destOrd="0" presId="urn:microsoft.com/office/officeart/2005/8/layout/orgChart1"/>
    <dgm:cxn modelId="{9B033C1F-8DBE-4306-8246-52E2A378180A}" type="presParOf" srcId="{96BAC466-ED7C-4CE5-8C9C-FEE04700C69C}" destId="{7BB4BF11-E2A8-400E-B3A9-CCC76756EA39}" srcOrd="1" destOrd="0" presId="urn:microsoft.com/office/officeart/2005/8/layout/orgChart1"/>
    <dgm:cxn modelId="{CD4BF326-5BA2-461F-A37C-8BA7BD5363EE}" type="presParOf" srcId="{2E3B99DB-E3DC-422F-8FB9-38B52A447520}" destId="{0D83B22B-5769-4AB0-96A7-E26EEC132EDE}" srcOrd="1" destOrd="0" presId="urn:microsoft.com/office/officeart/2005/8/layout/orgChart1"/>
    <dgm:cxn modelId="{68844111-3D6F-42E8-BD14-F47576D658E4}" type="presParOf" srcId="{2E3B99DB-E3DC-422F-8FB9-38B52A447520}" destId="{47629275-0F43-4C70-AEE4-D80F594676C3}" srcOrd="2" destOrd="0" presId="urn:microsoft.com/office/officeart/2005/8/layout/orgChart1"/>
    <dgm:cxn modelId="{49CFAE4E-19E2-4725-A825-12EFE4C874A6}" type="presParOf" srcId="{0EA2EE43-4D1F-437D-B990-79A3F73C5EA7}" destId="{0EA66BCB-8AA9-4492-A533-8931C278DEE3}" srcOrd="10" destOrd="0" presId="urn:microsoft.com/office/officeart/2005/8/layout/orgChart1"/>
    <dgm:cxn modelId="{2EB8EC6A-8D09-4AFD-98A0-0081FAF31BC5}" type="presParOf" srcId="{0EA2EE43-4D1F-437D-B990-79A3F73C5EA7}" destId="{6D0639EC-EA8B-43E8-9B05-573609BAECDF}" srcOrd="11" destOrd="0" presId="urn:microsoft.com/office/officeart/2005/8/layout/orgChart1"/>
    <dgm:cxn modelId="{47F38A4F-F041-47EB-B07B-408E479EB02E}" type="presParOf" srcId="{6D0639EC-EA8B-43E8-9B05-573609BAECDF}" destId="{54FE8C11-59E3-4ED7-BC0A-EE1B799FA5B6}" srcOrd="0" destOrd="0" presId="urn:microsoft.com/office/officeart/2005/8/layout/orgChart1"/>
    <dgm:cxn modelId="{CD0A7ADD-27D6-4318-896A-F598FCBCDE14}" type="presParOf" srcId="{54FE8C11-59E3-4ED7-BC0A-EE1B799FA5B6}" destId="{8EEF6A13-880F-4221-A4F7-EEE7E8540B00}" srcOrd="0" destOrd="0" presId="urn:microsoft.com/office/officeart/2005/8/layout/orgChart1"/>
    <dgm:cxn modelId="{E4DCB67E-9AAC-4021-8E82-EBE31C523DB1}" type="presParOf" srcId="{54FE8C11-59E3-4ED7-BC0A-EE1B799FA5B6}" destId="{DDD03FC1-6A02-4AFD-AA8E-19E082E3C2CE}" srcOrd="1" destOrd="0" presId="urn:microsoft.com/office/officeart/2005/8/layout/orgChart1"/>
    <dgm:cxn modelId="{184239F4-9BAB-4CD6-80D8-0589DBC2C5DE}" type="presParOf" srcId="{6D0639EC-EA8B-43E8-9B05-573609BAECDF}" destId="{3797FF5A-EB0D-4E40-8ED2-CCD52CDF73E2}" srcOrd="1" destOrd="0" presId="urn:microsoft.com/office/officeart/2005/8/layout/orgChart1"/>
    <dgm:cxn modelId="{94930CD8-F955-4C06-B5D0-E67E9C5B96FE}" type="presParOf" srcId="{6D0639EC-EA8B-43E8-9B05-573609BAECDF}" destId="{06D719B2-317A-4FFD-87D3-3ABBE37E2B6C}" srcOrd="2" destOrd="0" presId="urn:microsoft.com/office/officeart/2005/8/layout/orgChart1"/>
    <dgm:cxn modelId="{4FB02C64-EE63-44F8-8343-13AC54D43419}" type="presParOf" srcId="{BCCF4743-CBC5-4A82-9498-1B520D4248E2}" destId="{8989E8CE-207F-45ED-AFB2-A6E1A4CAC02E}"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Security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Detect Attacks</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Resist Attacks</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6AC67ADB-6D4C-4702-ACE7-2A44EAA82D4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Detect Intrusion</a:t>
          </a:r>
        </a:p>
      </dgm:t>
    </dgm:pt>
    <dgm:pt modelId="{2811DF9D-F130-4587-AC78-9FF026923BCB}" type="parTrans" cxnId="{348B571D-3A66-4713-B577-C02CCAE9018A}">
      <dgm:prSet/>
      <dgm:spPr/>
      <dgm:t>
        <a:bodyPr/>
        <a:lstStyle/>
        <a:p>
          <a:endParaRPr lang="en-US"/>
        </a:p>
      </dgm:t>
    </dgm:pt>
    <dgm:pt modelId="{4F7CDFCB-B923-4E3B-88ED-0593920C17B8}" type="sibTrans" cxnId="{348B571D-3A66-4713-B577-C02CCAE9018A}">
      <dgm:prSet/>
      <dgm:spPr/>
      <dgm:t>
        <a:bodyPr/>
        <a:lstStyle/>
        <a:p>
          <a:endParaRPr lang="en-US"/>
        </a:p>
      </dgm:t>
    </dgm:pt>
    <dgm:pt modelId="{34FC580F-5955-4A19-B6A7-8D854BB9B6C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Identify Actors</a:t>
          </a:r>
        </a:p>
      </dgm:t>
    </dgm:pt>
    <dgm:pt modelId="{1146CBF6-4A89-46FF-8E4A-B6EDC4668375}" type="parTrans" cxnId="{18A754CC-4E0F-4FD7-B412-E657EAAE5F12}">
      <dgm:prSet/>
      <dgm:spPr/>
      <dgm:t>
        <a:bodyPr/>
        <a:lstStyle/>
        <a:p>
          <a:endParaRPr lang="en-US"/>
        </a:p>
      </dgm:t>
    </dgm:pt>
    <dgm:pt modelId="{06747AAF-BA39-48FF-88D4-1334A61122D7}" type="sibTrans" cxnId="{18A754CC-4E0F-4FD7-B412-E657EAAE5F12}">
      <dgm:prSet/>
      <dgm:spPr/>
      <dgm:t>
        <a:bodyPr/>
        <a:lstStyle/>
        <a:p>
          <a:endParaRPr lang="en-US"/>
        </a:p>
      </dgm:t>
    </dgm:pt>
    <dgm:pt modelId="{6A750A49-1E7E-4FCB-9E3F-B7450E802A4B}">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Detect Service Denial</a:t>
          </a:r>
        </a:p>
      </dgm:t>
    </dgm:pt>
    <dgm:pt modelId="{6AE14855-289C-47DA-B157-C8B7E4E93215}" type="parTrans" cxnId="{ED52BACB-B711-4873-9143-0D9CCF3324ED}">
      <dgm:prSet/>
      <dgm:spPr/>
      <dgm:t>
        <a:bodyPr/>
        <a:lstStyle/>
        <a:p>
          <a:endParaRPr lang="en-US"/>
        </a:p>
      </dgm:t>
    </dgm:pt>
    <dgm:pt modelId="{D7E6EFCC-EE9C-42D9-A8D9-D7C296D094AC}" type="sibTrans" cxnId="{ED52BACB-B711-4873-9143-0D9CCF3324ED}">
      <dgm:prSet/>
      <dgm:spPr/>
      <dgm:t>
        <a:bodyPr/>
        <a:lstStyle/>
        <a:p>
          <a:endParaRPr lang="en-US"/>
        </a:p>
      </dgm:t>
    </dgm:pt>
    <dgm:pt modelId="{66911D60-9185-4FA3-B6EC-1AFC13698D08}">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Verify Message Integrity</a:t>
          </a:r>
        </a:p>
      </dgm:t>
    </dgm:pt>
    <dgm:pt modelId="{C503A163-7F98-4893-BDCE-6FF00B070408}" type="parTrans" cxnId="{D05D6584-000D-4690-A628-554677686BBE}">
      <dgm:prSet/>
      <dgm:spPr/>
      <dgm:t>
        <a:bodyPr/>
        <a:lstStyle/>
        <a:p>
          <a:endParaRPr lang="en-US"/>
        </a:p>
      </dgm:t>
    </dgm:pt>
    <dgm:pt modelId="{A75EFFF9-5FDD-4E32-BDA6-784A974B0A93}" type="sibTrans" cxnId="{D05D6584-000D-4690-A628-554677686BBE}">
      <dgm:prSet/>
      <dgm:spPr/>
      <dgm:t>
        <a:bodyPr/>
        <a:lstStyle/>
        <a:p>
          <a:endParaRPr lang="en-US"/>
        </a:p>
      </dgm:t>
    </dgm:pt>
    <dgm:pt modelId="{72D0CEC5-B85D-4522-9452-127E716888F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Detect Message Delivery Anomalies</a:t>
          </a:r>
        </a:p>
      </dgm:t>
    </dgm:pt>
    <dgm:pt modelId="{A0D15C1E-9F81-41B7-8E9C-78B429D6BAF7}" type="parTrans" cxnId="{E12B72B5-4726-4131-A768-1EAC8DABC111}">
      <dgm:prSet/>
      <dgm:spPr/>
      <dgm:t>
        <a:bodyPr/>
        <a:lstStyle/>
        <a:p>
          <a:endParaRPr lang="en-US"/>
        </a:p>
      </dgm:t>
    </dgm:pt>
    <dgm:pt modelId="{60CFB40D-B0D5-4A11-B111-89AB08FE65B2}" type="sibTrans" cxnId="{E12B72B5-4726-4131-A768-1EAC8DABC111}">
      <dgm:prSet/>
      <dgm:spPr/>
      <dgm:t>
        <a:bodyPr/>
        <a:lstStyle/>
        <a:p>
          <a:endParaRPr lang="en-US"/>
        </a:p>
      </dgm:t>
    </dgm:pt>
    <dgm:pt modelId="{527A610A-C6A1-4D4A-A2FB-103E5EF56D13}">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Authenticate Actors</a:t>
          </a:r>
        </a:p>
      </dgm:t>
    </dgm:pt>
    <dgm:pt modelId="{B9367F5B-49D8-4031-9857-040FFA50F4D0}" type="parTrans" cxnId="{6B2CDB69-0FFE-4DD0-AB83-013CC0C4E1A4}">
      <dgm:prSet/>
      <dgm:spPr/>
      <dgm:t>
        <a:bodyPr/>
        <a:lstStyle/>
        <a:p>
          <a:endParaRPr lang="en-US"/>
        </a:p>
      </dgm:t>
    </dgm:pt>
    <dgm:pt modelId="{F9434139-EBFA-431E-901B-E6DA59ABFA9A}" type="sibTrans" cxnId="{6B2CDB69-0FFE-4DD0-AB83-013CC0C4E1A4}">
      <dgm:prSet/>
      <dgm:spPr/>
      <dgm:t>
        <a:bodyPr/>
        <a:lstStyle/>
        <a:p>
          <a:endParaRPr lang="en-US"/>
        </a:p>
      </dgm:t>
    </dgm:pt>
    <dgm:pt modelId="{D4FB7FA7-5315-4CEA-BFD6-FCA6930FE9B0}">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Authorize Actors</a:t>
          </a:r>
        </a:p>
      </dgm:t>
    </dgm:pt>
    <dgm:pt modelId="{4DF9F9D9-68E6-47EA-932F-0A2CBC40EE2E}" type="parTrans" cxnId="{D27E8E41-32B5-49EE-9518-D8A375C789E7}">
      <dgm:prSet/>
      <dgm:spPr/>
      <dgm:t>
        <a:bodyPr/>
        <a:lstStyle/>
        <a:p>
          <a:endParaRPr lang="en-US"/>
        </a:p>
      </dgm:t>
    </dgm:pt>
    <dgm:pt modelId="{008C6C93-3FA3-4ED4-991D-73FCEA13E002}" type="sibTrans" cxnId="{D27E8E41-32B5-49EE-9518-D8A375C789E7}">
      <dgm:prSet/>
      <dgm:spPr/>
      <dgm:t>
        <a:bodyPr/>
        <a:lstStyle/>
        <a:p>
          <a:endParaRPr lang="en-US"/>
        </a:p>
      </dgm:t>
    </dgm:pt>
    <dgm:pt modelId="{4C0FA29B-0AEB-40FA-98D6-A2875FD681E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Access</a:t>
          </a:r>
        </a:p>
      </dgm:t>
    </dgm:pt>
    <dgm:pt modelId="{C682BE33-2A1F-4884-AAD5-1BE2A12799B5}" type="parTrans" cxnId="{CC1E0BBE-7181-443C-9976-13EF8D9F3561}">
      <dgm:prSet/>
      <dgm:spPr/>
      <dgm:t>
        <a:bodyPr/>
        <a:lstStyle/>
        <a:p>
          <a:endParaRPr lang="en-US"/>
        </a:p>
      </dgm:t>
    </dgm:pt>
    <dgm:pt modelId="{B3DBA117-C108-40E9-8A29-AF6CA73BAAC0}" type="sibTrans" cxnId="{CC1E0BBE-7181-443C-9976-13EF8D9F3561}">
      <dgm:prSet/>
      <dgm:spPr/>
      <dgm:t>
        <a:bodyPr/>
        <a:lstStyle/>
        <a:p>
          <a:endParaRPr lang="en-US"/>
        </a:p>
      </dgm:t>
    </dgm:pt>
    <dgm:pt modelId="{2412F907-59E9-45FD-A6B3-D3ED274C8192}">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Exposure</a:t>
          </a:r>
        </a:p>
      </dgm:t>
    </dgm:pt>
    <dgm:pt modelId="{77C2D2EF-8FFC-49CA-81DE-E8B410B4CA31}" type="parTrans" cxnId="{19034035-0C0D-4F5D-9C21-E16EEA4DD592}">
      <dgm:prSet/>
      <dgm:spPr/>
      <dgm:t>
        <a:bodyPr/>
        <a:lstStyle/>
        <a:p>
          <a:endParaRPr lang="en-US"/>
        </a:p>
      </dgm:t>
    </dgm:pt>
    <dgm:pt modelId="{81C09D1A-2870-42BC-A5FC-6CBC267ADB90}" type="sibTrans" cxnId="{19034035-0C0D-4F5D-9C21-E16EEA4DD592}">
      <dgm:prSet/>
      <dgm:spPr/>
      <dgm:t>
        <a:bodyPr/>
        <a:lstStyle/>
        <a:p>
          <a:endParaRPr lang="en-US"/>
        </a:p>
      </dgm:t>
    </dgm:pt>
    <dgm:pt modelId="{C319F2D9-2D22-42E1-9834-05761142F11A}">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Encrypt Data</a:t>
          </a:r>
        </a:p>
      </dgm:t>
    </dgm:pt>
    <dgm:pt modelId="{67A2C443-C5D6-416E-9FFA-87CBF0D4673E}" type="parTrans" cxnId="{DD9AC2BD-DDFC-4385-A095-38274BC4D0AD}">
      <dgm:prSet/>
      <dgm:spPr/>
      <dgm:t>
        <a:bodyPr/>
        <a:lstStyle/>
        <a:p>
          <a:endParaRPr lang="en-US"/>
        </a:p>
      </dgm:t>
    </dgm:pt>
    <dgm:pt modelId="{619CEC45-2845-461A-8C3A-C48AED1B7D45}" type="sibTrans" cxnId="{DD9AC2BD-DDFC-4385-A095-38274BC4D0AD}">
      <dgm:prSet/>
      <dgm:spPr/>
      <dgm:t>
        <a:bodyPr/>
        <a:lstStyle/>
        <a:p>
          <a:endParaRPr lang="en-US"/>
        </a:p>
      </dgm:t>
    </dgm:pt>
    <dgm:pt modelId="{865B33D9-89CD-494D-97B5-A4B53CBCC8BF}">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Separate Entities</a:t>
          </a:r>
        </a:p>
      </dgm:t>
    </dgm:pt>
    <dgm:pt modelId="{8EDA463E-3B19-48B9-A7F7-D20CB699C1C5}" type="parTrans" cxnId="{4F4D993D-0896-457F-829C-B26C8C86B5BE}">
      <dgm:prSet/>
      <dgm:spPr/>
      <dgm:t>
        <a:bodyPr/>
        <a:lstStyle/>
        <a:p>
          <a:endParaRPr lang="en-US"/>
        </a:p>
      </dgm:t>
    </dgm:pt>
    <dgm:pt modelId="{D4F0E809-4E6E-4C75-8F2C-5AB9A4D7F5F3}" type="sibTrans" cxnId="{4F4D993D-0896-457F-829C-B26C8C86B5BE}">
      <dgm:prSet/>
      <dgm:spPr/>
      <dgm:t>
        <a:bodyPr/>
        <a:lstStyle/>
        <a:p>
          <a:endParaRPr lang="en-US"/>
        </a:p>
      </dgm:t>
    </dgm:pt>
    <dgm:pt modelId="{7BCA5FE9-7463-4109-8951-93F734223092}">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Validate Input</a:t>
          </a:r>
        </a:p>
      </dgm:t>
    </dgm:pt>
    <dgm:pt modelId="{236BD151-4024-470D-9689-D832D4967745}" type="parTrans" cxnId="{4C7E92F5-8453-4A1B-A78D-5C95F2ACB48F}">
      <dgm:prSet/>
      <dgm:spPr/>
      <dgm:t>
        <a:bodyPr/>
        <a:lstStyle/>
        <a:p>
          <a:endParaRPr lang="en-US"/>
        </a:p>
      </dgm:t>
    </dgm:pt>
    <dgm:pt modelId="{BB117D7B-7B39-4F5F-ADDA-00D1CB3DB253}" type="sibTrans" cxnId="{4C7E92F5-8453-4A1B-A78D-5C95F2ACB48F}">
      <dgm:prSet/>
      <dgm:spPr/>
      <dgm:t>
        <a:bodyPr/>
        <a:lstStyle/>
        <a:p>
          <a:endParaRPr lang="en-US"/>
        </a:p>
      </dgm:t>
    </dgm:pt>
    <dgm:pt modelId="{2B9CA41F-63FD-4EA2-BB6F-88B271885D02}">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Change Credential Settings</a:t>
          </a:r>
        </a:p>
      </dgm:t>
    </dgm:pt>
    <dgm:pt modelId="{2094E2AE-9B48-4BD9-9E49-F31E962AA7BB}" type="parTrans" cxnId="{CF53E019-2C40-4FC1-A1CD-7F6E08D09512}">
      <dgm:prSet/>
      <dgm:spPr/>
      <dgm:t>
        <a:bodyPr/>
        <a:lstStyle/>
        <a:p>
          <a:endParaRPr lang="en-US"/>
        </a:p>
      </dgm:t>
    </dgm:pt>
    <dgm:pt modelId="{2AFFAA50-D605-4391-B0FD-066057AF4A42}" type="sibTrans" cxnId="{CF53E019-2C40-4FC1-A1CD-7F6E08D09512}">
      <dgm:prSet/>
      <dgm:spPr/>
      <dgm:t>
        <a:bodyPr/>
        <a:lstStyle/>
        <a:p>
          <a:endParaRPr lang="en-US"/>
        </a:p>
      </dgm:t>
    </dgm:pt>
    <dgm:pt modelId="{A2E1516A-34CF-45B9-8201-C671EDF4ED9E}">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React to Attacks</a:t>
          </a:r>
        </a:p>
      </dgm:t>
    </dgm:pt>
    <dgm:pt modelId="{8A541F15-BB91-408F-85EC-F6F3B73B34A3}" type="parTrans" cxnId="{D49FECB7-6719-4CA2-9671-621856865F7C}">
      <dgm:prSet/>
      <dgm:spPr/>
      <dgm:t>
        <a:bodyPr/>
        <a:lstStyle/>
        <a:p>
          <a:endParaRPr lang="en-US"/>
        </a:p>
      </dgm:t>
    </dgm:pt>
    <dgm:pt modelId="{B3993074-BC1E-410D-861C-F50A787CA530}" type="sibTrans" cxnId="{D49FECB7-6719-4CA2-9671-621856865F7C}">
      <dgm:prSet/>
      <dgm:spPr/>
      <dgm:t>
        <a:bodyPr/>
        <a:lstStyle/>
        <a:p>
          <a:endParaRPr lang="en-US"/>
        </a:p>
      </dgm:t>
    </dgm:pt>
    <dgm:pt modelId="{F49E2DBD-31AB-43DD-8F2F-DCCFCABD68F8}">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Revoke Access</a:t>
          </a:r>
        </a:p>
      </dgm:t>
    </dgm:pt>
    <dgm:pt modelId="{3686D9C4-DE36-416B-AF58-2E8425B98340}" type="parTrans" cxnId="{6CA87CDB-1ED3-4933-9918-82E873648F2E}">
      <dgm:prSet/>
      <dgm:spPr/>
      <dgm:t>
        <a:bodyPr/>
        <a:lstStyle/>
        <a:p>
          <a:endParaRPr lang="en-US"/>
        </a:p>
      </dgm:t>
    </dgm:pt>
    <dgm:pt modelId="{86E4C16B-2DC2-4AA4-8A58-0FFE949BDE79}" type="sibTrans" cxnId="{6CA87CDB-1ED3-4933-9918-82E873648F2E}">
      <dgm:prSet/>
      <dgm:spPr/>
      <dgm:t>
        <a:bodyPr/>
        <a:lstStyle/>
        <a:p>
          <a:endParaRPr lang="en-US"/>
        </a:p>
      </dgm:t>
    </dgm:pt>
    <dgm:pt modelId="{3DE9D64C-8146-4910-B079-3942E19DB53A}">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Restrict Login</a:t>
          </a:r>
        </a:p>
      </dgm:t>
    </dgm:pt>
    <dgm:pt modelId="{4C89805F-794B-4FEB-82E2-7ADBEC7200F5}" type="parTrans" cxnId="{1792FD2B-AC5F-4FB0-A2C8-D7B96494DB29}">
      <dgm:prSet/>
      <dgm:spPr/>
      <dgm:t>
        <a:bodyPr/>
        <a:lstStyle/>
        <a:p>
          <a:endParaRPr lang="en-US"/>
        </a:p>
      </dgm:t>
    </dgm:pt>
    <dgm:pt modelId="{A3352C47-B0C9-4F73-9799-98BBD6B184B9}" type="sibTrans" cxnId="{1792FD2B-AC5F-4FB0-A2C8-D7B96494DB29}">
      <dgm:prSet/>
      <dgm:spPr/>
      <dgm:t>
        <a:bodyPr/>
        <a:lstStyle/>
        <a:p>
          <a:endParaRPr lang="en-US"/>
        </a:p>
      </dgm:t>
    </dgm:pt>
    <dgm:pt modelId="{BD6A8CFD-B5A0-4A99-A3C7-391F663081CE}">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Inform Actors</a:t>
          </a:r>
        </a:p>
      </dgm:t>
    </dgm:pt>
    <dgm:pt modelId="{87A92BAD-2380-48DB-953F-6D8ED50DB3A1}" type="parTrans" cxnId="{386985A7-BD4D-4E92-88A1-8A48636555C4}">
      <dgm:prSet/>
      <dgm:spPr/>
      <dgm:t>
        <a:bodyPr/>
        <a:lstStyle/>
        <a:p>
          <a:endParaRPr lang="en-US"/>
        </a:p>
      </dgm:t>
    </dgm:pt>
    <dgm:pt modelId="{9992D7BF-C9B9-458E-BCF4-E623F9001290}" type="sibTrans" cxnId="{386985A7-BD4D-4E92-88A1-8A48636555C4}">
      <dgm:prSet/>
      <dgm:spPr/>
      <dgm:t>
        <a:bodyPr/>
        <a:lstStyle/>
        <a:p>
          <a:endParaRPr lang="en-US"/>
        </a:p>
      </dgm:t>
    </dgm:pt>
    <dgm:pt modelId="{FB636A5A-0788-4485-93D5-6CB7903E1F6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Recover from Attacks</a:t>
          </a:r>
        </a:p>
      </dgm:t>
    </dgm:pt>
    <dgm:pt modelId="{364F53E4-25D3-4400-AE9F-0EBA75A4AD8F}" type="parTrans" cxnId="{C5171BE5-31AE-4781-9F5F-326F356778DF}">
      <dgm:prSet/>
      <dgm:spPr/>
      <dgm:t>
        <a:bodyPr/>
        <a:lstStyle/>
        <a:p>
          <a:endParaRPr lang="en-US"/>
        </a:p>
      </dgm:t>
    </dgm:pt>
    <dgm:pt modelId="{380D1D81-B5C4-41E2-8561-976FAEDA779E}" type="sibTrans" cxnId="{C5171BE5-31AE-4781-9F5F-326F356778DF}">
      <dgm:prSet/>
      <dgm:spPr/>
      <dgm:t>
        <a:bodyPr/>
        <a:lstStyle/>
        <a:p>
          <a:endParaRPr lang="en-US"/>
        </a:p>
      </dgm:t>
    </dgm:pt>
    <dgm:pt modelId="{122F28C1-9CB9-422A-B46A-67D630EAC3FB}">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Audit</a:t>
          </a:r>
        </a:p>
      </dgm:t>
    </dgm:pt>
    <dgm:pt modelId="{674E0588-0D93-4727-91F2-73DDE6E49C22}" type="parTrans" cxnId="{F63AADD2-9DB6-462B-8746-92EF1279A7DB}">
      <dgm:prSet/>
      <dgm:spPr/>
      <dgm:t>
        <a:bodyPr/>
        <a:lstStyle/>
        <a:p>
          <a:endParaRPr lang="en-US"/>
        </a:p>
      </dgm:t>
    </dgm:pt>
    <dgm:pt modelId="{B42A232F-2779-40B7-872F-2B2817C1F04D}" type="sibTrans" cxnId="{F63AADD2-9DB6-462B-8746-92EF1279A7DB}">
      <dgm:prSet/>
      <dgm:spPr/>
      <dgm:t>
        <a:bodyPr/>
        <a:lstStyle/>
        <a:p>
          <a:endParaRPr lang="en-US"/>
        </a:p>
      </dgm:t>
    </dgm:pt>
    <dgm:pt modelId="{DEBA5FFA-8687-4B65-BFEA-6C19C1429C5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Nonrepudiation</a:t>
          </a:r>
        </a:p>
      </dgm:t>
    </dgm:pt>
    <dgm:pt modelId="{53439D37-F787-45F3-8D26-6CF1DFBDB485}" type="parTrans" cxnId="{6C3C7E0E-5240-42ED-8052-F5CCB3410261}">
      <dgm:prSet/>
      <dgm:spPr/>
      <dgm:t>
        <a:bodyPr/>
        <a:lstStyle/>
        <a:p>
          <a:endParaRPr lang="en-US"/>
        </a:p>
      </dgm:t>
    </dgm:pt>
    <dgm:pt modelId="{3FCB85F8-651F-4BBE-8C98-1B26ECA92D09}" type="sibTrans" cxnId="{6C3C7E0E-5240-42ED-8052-F5CCB3410261}">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4"/>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4" custScaleX="239260" custLinFactNeighborX="5567" custLinFactNeighborY="-1">
        <dgm:presLayoutVars>
          <dgm:chPref val="3"/>
        </dgm:presLayoutVars>
      </dgm:prSet>
      <dgm:spPr/>
    </dgm:pt>
    <dgm:pt modelId="{EE4499E8-10A2-4D6B-8C8E-23AC644891D4}" type="pres">
      <dgm:prSet presAssocID="{E0C37CB0-2069-4CF0-95FC-2BD9EF77D0C4}" presName="rootConnector" presStyleLbl="node2" presStyleIdx="0" presStyleCnt="4"/>
      <dgm:spPr/>
    </dgm:pt>
    <dgm:pt modelId="{BC4F0304-DE0A-4AD6-AF83-E1566C0023F2}" type="pres">
      <dgm:prSet presAssocID="{E0C37CB0-2069-4CF0-95FC-2BD9EF77D0C4}" presName="hierChild4" presStyleCnt="0"/>
      <dgm:spPr/>
    </dgm:pt>
    <dgm:pt modelId="{827FF7B9-2E49-4ECB-9C79-B3234ECBB9AB}" type="pres">
      <dgm:prSet presAssocID="{2811DF9D-F130-4587-AC78-9FF026923BCB}" presName="Name37" presStyleLbl="parChTrans1D3" presStyleIdx="0" presStyleCnt="18"/>
      <dgm:spPr/>
    </dgm:pt>
    <dgm:pt modelId="{248B432F-729B-4832-8F31-08DFDCD298EC}" type="pres">
      <dgm:prSet presAssocID="{6AC67ADB-6D4C-4702-ACE7-2A44EAA82D46}" presName="hierRoot2" presStyleCnt="0">
        <dgm:presLayoutVars>
          <dgm:hierBranch val="init"/>
        </dgm:presLayoutVars>
      </dgm:prSet>
      <dgm:spPr/>
    </dgm:pt>
    <dgm:pt modelId="{5C19C14F-C8DA-4ECA-BDD4-9278A9BA3BE4}" type="pres">
      <dgm:prSet presAssocID="{6AC67ADB-6D4C-4702-ACE7-2A44EAA82D46}" presName="rootComposite" presStyleCnt="0"/>
      <dgm:spPr/>
    </dgm:pt>
    <dgm:pt modelId="{DD14A994-FDDF-4237-8E7A-F256410EEE26}" type="pres">
      <dgm:prSet presAssocID="{6AC67ADB-6D4C-4702-ACE7-2A44EAA82D46}" presName="rootText" presStyleLbl="node3" presStyleIdx="0" presStyleCnt="18" custScaleX="178434" custLinFactNeighborX="-2000" custLinFactNeighborY="0">
        <dgm:presLayoutVars>
          <dgm:chPref val="3"/>
        </dgm:presLayoutVars>
      </dgm:prSet>
      <dgm:spPr/>
    </dgm:pt>
    <dgm:pt modelId="{69295772-7E4E-4881-B191-2D14A1D04BFD}" type="pres">
      <dgm:prSet presAssocID="{6AC67ADB-6D4C-4702-ACE7-2A44EAA82D46}" presName="rootConnector" presStyleLbl="node3" presStyleIdx="0" presStyleCnt="18"/>
      <dgm:spPr/>
    </dgm:pt>
    <dgm:pt modelId="{FA7E2320-F57F-4150-A4FE-35C6C8A3B8CB}" type="pres">
      <dgm:prSet presAssocID="{6AC67ADB-6D4C-4702-ACE7-2A44EAA82D46}" presName="hierChild4" presStyleCnt="0"/>
      <dgm:spPr/>
    </dgm:pt>
    <dgm:pt modelId="{2362A6BE-AEF3-4B15-944D-CEB488EA7293}" type="pres">
      <dgm:prSet presAssocID="{6AC67ADB-6D4C-4702-ACE7-2A44EAA82D46}" presName="hierChild5" presStyleCnt="0"/>
      <dgm:spPr/>
    </dgm:pt>
    <dgm:pt modelId="{A7673981-E8C3-4723-A52F-C8C15F65997B}" type="pres">
      <dgm:prSet presAssocID="{6AE14855-289C-47DA-B157-C8B7E4E93215}" presName="Name37" presStyleLbl="parChTrans1D3" presStyleIdx="1" presStyleCnt="18"/>
      <dgm:spPr/>
    </dgm:pt>
    <dgm:pt modelId="{EA3035FC-B4E3-4456-BBD8-1A51611A92BA}" type="pres">
      <dgm:prSet presAssocID="{6A750A49-1E7E-4FCB-9E3F-B7450E802A4B}" presName="hierRoot2" presStyleCnt="0">
        <dgm:presLayoutVars>
          <dgm:hierBranch val="init"/>
        </dgm:presLayoutVars>
      </dgm:prSet>
      <dgm:spPr/>
    </dgm:pt>
    <dgm:pt modelId="{C91CC56D-9574-4223-9A26-3C6F32059020}" type="pres">
      <dgm:prSet presAssocID="{6A750A49-1E7E-4FCB-9E3F-B7450E802A4B}" presName="rootComposite" presStyleCnt="0"/>
      <dgm:spPr/>
    </dgm:pt>
    <dgm:pt modelId="{8B1CA66D-0BFB-4D45-A182-AAA04F8DD8AA}" type="pres">
      <dgm:prSet presAssocID="{6A750A49-1E7E-4FCB-9E3F-B7450E802A4B}" presName="rootText" presStyleLbl="node3" presStyleIdx="1" presStyleCnt="18" custScaleX="176824">
        <dgm:presLayoutVars>
          <dgm:chPref val="3"/>
        </dgm:presLayoutVars>
      </dgm:prSet>
      <dgm:spPr/>
    </dgm:pt>
    <dgm:pt modelId="{83B7E17D-040C-4442-9A94-417352005543}" type="pres">
      <dgm:prSet presAssocID="{6A750A49-1E7E-4FCB-9E3F-B7450E802A4B}" presName="rootConnector" presStyleLbl="node3" presStyleIdx="1" presStyleCnt="18"/>
      <dgm:spPr/>
    </dgm:pt>
    <dgm:pt modelId="{91447FAA-0A8C-417B-ADAA-BC9F8C109701}" type="pres">
      <dgm:prSet presAssocID="{6A750A49-1E7E-4FCB-9E3F-B7450E802A4B}" presName="hierChild4" presStyleCnt="0"/>
      <dgm:spPr/>
    </dgm:pt>
    <dgm:pt modelId="{89D49422-25E0-4859-8574-C131C5CB0028}" type="pres">
      <dgm:prSet presAssocID="{6A750A49-1E7E-4FCB-9E3F-B7450E802A4B}" presName="hierChild5" presStyleCnt="0"/>
      <dgm:spPr/>
    </dgm:pt>
    <dgm:pt modelId="{CD8FB624-02B9-4DD6-949C-D70D9E7AC625}" type="pres">
      <dgm:prSet presAssocID="{C503A163-7F98-4893-BDCE-6FF00B070408}" presName="Name37" presStyleLbl="parChTrans1D3" presStyleIdx="2" presStyleCnt="18"/>
      <dgm:spPr/>
    </dgm:pt>
    <dgm:pt modelId="{B6B9AB8D-2598-44CC-A77D-3CF6A232179D}" type="pres">
      <dgm:prSet presAssocID="{66911D60-9185-4FA3-B6EC-1AFC13698D08}" presName="hierRoot2" presStyleCnt="0">
        <dgm:presLayoutVars>
          <dgm:hierBranch val="init"/>
        </dgm:presLayoutVars>
      </dgm:prSet>
      <dgm:spPr/>
    </dgm:pt>
    <dgm:pt modelId="{00510954-9F06-496D-8BBE-8CE39E8AD862}" type="pres">
      <dgm:prSet presAssocID="{66911D60-9185-4FA3-B6EC-1AFC13698D08}" presName="rootComposite" presStyleCnt="0"/>
      <dgm:spPr/>
    </dgm:pt>
    <dgm:pt modelId="{ED8EBF57-56DE-40C5-B7AA-264E171FCDB9}" type="pres">
      <dgm:prSet presAssocID="{66911D60-9185-4FA3-B6EC-1AFC13698D08}" presName="rootText" presStyleLbl="node3" presStyleIdx="2" presStyleCnt="18" custScaleX="179362">
        <dgm:presLayoutVars>
          <dgm:chPref val="3"/>
        </dgm:presLayoutVars>
      </dgm:prSet>
      <dgm:spPr/>
    </dgm:pt>
    <dgm:pt modelId="{249524CB-5DB3-4D13-B86A-BC9CB721E3B7}" type="pres">
      <dgm:prSet presAssocID="{66911D60-9185-4FA3-B6EC-1AFC13698D08}" presName="rootConnector" presStyleLbl="node3" presStyleIdx="2" presStyleCnt="18"/>
      <dgm:spPr/>
    </dgm:pt>
    <dgm:pt modelId="{4D591A7F-5D94-4649-8D57-9C746F1157A8}" type="pres">
      <dgm:prSet presAssocID="{66911D60-9185-4FA3-B6EC-1AFC13698D08}" presName="hierChild4" presStyleCnt="0"/>
      <dgm:spPr/>
    </dgm:pt>
    <dgm:pt modelId="{C894AB63-F669-4296-A6AA-6C41E5F59B46}" type="pres">
      <dgm:prSet presAssocID="{66911D60-9185-4FA3-B6EC-1AFC13698D08}" presName="hierChild5" presStyleCnt="0"/>
      <dgm:spPr/>
    </dgm:pt>
    <dgm:pt modelId="{A074E307-A468-487A-8428-D75A9345BF64}" type="pres">
      <dgm:prSet presAssocID="{A0D15C1E-9F81-41B7-8E9C-78B429D6BAF7}" presName="Name37" presStyleLbl="parChTrans1D3" presStyleIdx="3" presStyleCnt="18"/>
      <dgm:spPr/>
    </dgm:pt>
    <dgm:pt modelId="{E5E0374A-C5E0-4683-9FE3-5601E210B476}" type="pres">
      <dgm:prSet presAssocID="{72D0CEC5-B85D-4522-9452-127E716888F5}" presName="hierRoot2" presStyleCnt="0">
        <dgm:presLayoutVars>
          <dgm:hierBranch val="init"/>
        </dgm:presLayoutVars>
      </dgm:prSet>
      <dgm:spPr/>
    </dgm:pt>
    <dgm:pt modelId="{6EF4AAF2-560A-431D-B0AF-6F43A5720B57}" type="pres">
      <dgm:prSet presAssocID="{72D0CEC5-B85D-4522-9452-127E716888F5}" presName="rootComposite" presStyleCnt="0"/>
      <dgm:spPr/>
    </dgm:pt>
    <dgm:pt modelId="{6DAA9D3F-086D-49B2-8654-512741AE01DD}" type="pres">
      <dgm:prSet presAssocID="{72D0CEC5-B85D-4522-9452-127E716888F5}" presName="rootText" presStyleLbl="node3" presStyleIdx="3" presStyleCnt="18" custScaleX="197122">
        <dgm:presLayoutVars>
          <dgm:chPref val="3"/>
        </dgm:presLayoutVars>
      </dgm:prSet>
      <dgm:spPr/>
    </dgm:pt>
    <dgm:pt modelId="{DD84E517-B688-4AB0-9875-5A61524099D2}" type="pres">
      <dgm:prSet presAssocID="{72D0CEC5-B85D-4522-9452-127E716888F5}" presName="rootConnector" presStyleLbl="node3" presStyleIdx="3" presStyleCnt="18"/>
      <dgm:spPr/>
    </dgm:pt>
    <dgm:pt modelId="{3A72DD44-C349-4C7D-8603-F3734FBE1A78}" type="pres">
      <dgm:prSet presAssocID="{72D0CEC5-B85D-4522-9452-127E716888F5}" presName="hierChild4" presStyleCnt="0"/>
      <dgm:spPr/>
    </dgm:pt>
    <dgm:pt modelId="{8A72A49A-10E6-4DCD-A455-822C1E4E6D43}" type="pres">
      <dgm:prSet presAssocID="{72D0CEC5-B85D-4522-9452-127E716888F5}" presName="hierChild5" presStyleCnt="0"/>
      <dgm:spPr/>
    </dgm:pt>
    <dgm:pt modelId="{3B2A2660-8082-48FF-9029-130536ABD9CE}" type="pres">
      <dgm:prSet presAssocID="{E0C37CB0-2069-4CF0-95FC-2BD9EF77D0C4}" presName="hierChild5" presStyleCnt="0"/>
      <dgm:spPr/>
    </dgm:pt>
    <dgm:pt modelId="{340AFD6B-6CD3-40B6-ADBC-823211963DD6}" type="pres">
      <dgm:prSet presAssocID="{6F13BEBB-C4B7-40D4-91C7-D836BFD02AB7}" presName="Name37" presStyleLbl="parChTrans1D2" presStyleIdx="1" presStyleCnt="4"/>
      <dgm:spPr/>
    </dgm:pt>
    <dgm:pt modelId="{BCCF4743-CBC5-4A82-9498-1B520D4248E2}" type="pres">
      <dgm:prSet presAssocID="{3AFC7CA7-B979-4CAF-B1AB-545D92BD7785}" presName="hierRoot2" presStyleCnt="0">
        <dgm:presLayoutVars>
          <dgm:hierBranch val="init"/>
        </dgm:presLayoutVars>
      </dgm:prSet>
      <dgm:spPr/>
    </dgm:pt>
    <dgm:pt modelId="{733A3A35-F293-49C0-ABF3-7399A749F569}" type="pres">
      <dgm:prSet presAssocID="{3AFC7CA7-B979-4CAF-B1AB-545D92BD7785}" presName="rootComposite" presStyleCnt="0"/>
      <dgm:spPr/>
    </dgm:pt>
    <dgm:pt modelId="{9B31D29C-5ED0-4F03-8410-1DA4920DD36D}" type="pres">
      <dgm:prSet presAssocID="{3AFC7CA7-B979-4CAF-B1AB-545D92BD7785}" presName="rootText" presStyleLbl="node2" presStyleIdx="1" presStyleCnt="4" custScaleX="244591">
        <dgm:presLayoutVars>
          <dgm:chPref val="3"/>
        </dgm:presLayoutVars>
      </dgm:prSet>
      <dgm:spPr/>
    </dgm:pt>
    <dgm:pt modelId="{59252867-C0AB-435E-91B0-2C233E430C37}" type="pres">
      <dgm:prSet presAssocID="{3AFC7CA7-B979-4CAF-B1AB-545D92BD7785}" presName="rootConnector" presStyleLbl="node2" presStyleIdx="1" presStyleCnt="4"/>
      <dgm:spPr/>
    </dgm:pt>
    <dgm:pt modelId="{0EA2EE43-4D1F-437D-B990-79A3F73C5EA7}" type="pres">
      <dgm:prSet presAssocID="{3AFC7CA7-B979-4CAF-B1AB-545D92BD7785}" presName="hierChild4" presStyleCnt="0"/>
      <dgm:spPr/>
    </dgm:pt>
    <dgm:pt modelId="{545E7176-116B-4821-845B-A0F914E358C5}" type="pres">
      <dgm:prSet presAssocID="{1146CBF6-4A89-46FF-8E4A-B6EDC4668375}" presName="Name37" presStyleLbl="parChTrans1D3" presStyleIdx="4" presStyleCnt="18"/>
      <dgm:spPr/>
    </dgm:pt>
    <dgm:pt modelId="{D773480E-2DEA-45F6-93DE-57816EB3D603}" type="pres">
      <dgm:prSet presAssocID="{34FC580F-5955-4A19-B6A7-8D854BB9B6CC}" presName="hierRoot2" presStyleCnt="0">
        <dgm:presLayoutVars>
          <dgm:hierBranch val="init"/>
        </dgm:presLayoutVars>
      </dgm:prSet>
      <dgm:spPr/>
    </dgm:pt>
    <dgm:pt modelId="{5215476D-F19C-4380-9972-C0143AE540FD}" type="pres">
      <dgm:prSet presAssocID="{34FC580F-5955-4A19-B6A7-8D854BB9B6CC}" presName="rootComposite" presStyleCnt="0"/>
      <dgm:spPr/>
    </dgm:pt>
    <dgm:pt modelId="{DCB07416-8647-4937-9635-E97151FC00D1}" type="pres">
      <dgm:prSet presAssocID="{34FC580F-5955-4A19-B6A7-8D854BB9B6CC}" presName="rootText" presStyleLbl="node3" presStyleIdx="4" presStyleCnt="18" custScaleX="184080" custLinFactNeighborX="-12686" custLinFactNeighborY="-7612">
        <dgm:presLayoutVars>
          <dgm:chPref val="3"/>
        </dgm:presLayoutVars>
      </dgm:prSet>
      <dgm:spPr/>
    </dgm:pt>
    <dgm:pt modelId="{98F359F7-C687-4286-A6D9-F2748D4AAA66}" type="pres">
      <dgm:prSet presAssocID="{34FC580F-5955-4A19-B6A7-8D854BB9B6CC}" presName="rootConnector" presStyleLbl="node3" presStyleIdx="4" presStyleCnt="18"/>
      <dgm:spPr/>
    </dgm:pt>
    <dgm:pt modelId="{543AEF02-D31A-44F4-A432-77BD3D08C134}" type="pres">
      <dgm:prSet presAssocID="{34FC580F-5955-4A19-B6A7-8D854BB9B6CC}" presName="hierChild4" presStyleCnt="0"/>
      <dgm:spPr/>
    </dgm:pt>
    <dgm:pt modelId="{BEC0FFDB-8C15-4436-A5BD-AC447883F354}" type="pres">
      <dgm:prSet presAssocID="{34FC580F-5955-4A19-B6A7-8D854BB9B6CC}" presName="hierChild5" presStyleCnt="0"/>
      <dgm:spPr/>
    </dgm:pt>
    <dgm:pt modelId="{7986587A-B7DF-45E5-A4F7-96509DD7D21A}" type="pres">
      <dgm:prSet presAssocID="{B9367F5B-49D8-4031-9857-040FFA50F4D0}" presName="Name37" presStyleLbl="parChTrans1D3" presStyleIdx="5" presStyleCnt="18"/>
      <dgm:spPr/>
    </dgm:pt>
    <dgm:pt modelId="{41BEAA72-B6E2-4F1C-8F1E-4894E65690EF}" type="pres">
      <dgm:prSet presAssocID="{527A610A-C6A1-4D4A-A2FB-103E5EF56D13}" presName="hierRoot2" presStyleCnt="0">
        <dgm:presLayoutVars>
          <dgm:hierBranch val="init"/>
        </dgm:presLayoutVars>
      </dgm:prSet>
      <dgm:spPr/>
    </dgm:pt>
    <dgm:pt modelId="{1A975097-0CBA-4866-A279-3379DD32A760}" type="pres">
      <dgm:prSet presAssocID="{527A610A-C6A1-4D4A-A2FB-103E5EF56D13}" presName="rootComposite" presStyleCnt="0"/>
      <dgm:spPr/>
    </dgm:pt>
    <dgm:pt modelId="{1C4A61A6-5867-44A2-A1C5-4DC1E8A76A67}" type="pres">
      <dgm:prSet presAssocID="{527A610A-C6A1-4D4A-A2FB-103E5EF56D13}" presName="rootText" presStyleLbl="node3" presStyleIdx="5" presStyleCnt="18" custScaleX="172145">
        <dgm:presLayoutVars>
          <dgm:chPref val="3"/>
        </dgm:presLayoutVars>
      </dgm:prSet>
      <dgm:spPr/>
    </dgm:pt>
    <dgm:pt modelId="{6E15ACD6-EF69-4AEC-9CAD-999E3DC989DF}" type="pres">
      <dgm:prSet presAssocID="{527A610A-C6A1-4D4A-A2FB-103E5EF56D13}" presName="rootConnector" presStyleLbl="node3" presStyleIdx="5" presStyleCnt="18"/>
      <dgm:spPr/>
    </dgm:pt>
    <dgm:pt modelId="{51E8D10A-0DDE-4DF4-AC41-6624A54E25DD}" type="pres">
      <dgm:prSet presAssocID="{527A610A-C6A1-4D4A-A2FB-103E5EF56D13}" presName="hierChild4" presStyleCnt="0"/>
      <dgm:spPr/>
    </dgm:pt>
    <dgm:pt modelId="{D7D9719F-6261-4726-B1BD-63F84322B553}" type="pres">
      <dgm:prSet presAssocID="{527A610A-C6A1-4D4A-A2FB-103E5EF56D13}" presName="hierChild5" presStyleCnt="0"/>
      <dgm:spPr/>
    </dgm:pt>
    <dgm:pt modelId="{A1C4568B-DE86-4A74-9BDF-6F6EE1659918}" type="pres">
      <dgm:prSet presAssocID="{4DF9F9D9-68E6-47EA-932F-0A2CBC40EE2E}" presName="Name37" presStyleLbl="parChTrans1D3" presStyleIdx="6" presStyleCnt="18"/>
      <dgm:spPr/>
    </dgm:pt>
    <dgm:pt modelId="{531BEF6D-794A-4E69-8988-A9633048DBE8}" type="pres">
      <dgm:prSet presAssocID="{D4FB7FA7-5315-4CEA-BFD6-FCA6930FE9B0}" presName="hierRoot2" presStyleCnt="0">
        <dgm:presLayoutVars>
          <dgm:hierBranch val="init"/>
        </dgm:presLayoutVars>
      </dgm:prSet>
      <dgm:spPr/>
    </dgm:pt>
    <dgm:pt modelId="{CECBC32C-9C48-4094-9427-5590B86D5685}" type="pres">
      <dgm:prSet presAssocID="{D4FB7FA7-5315-4CEA-BFD6-FCA6930FE9B0}" presName="rootComposite" presStyleCnt="0"/>
      <dgm:spPr/>
    </dgm:pt>
    <dgm:pt modelId="{11933302-D156-43FE-BF35-B7C57757B24B}" type="pres">
      <dgm:prSet presAssocID="{D4FB7FA7-5315-4CEA-BFD6-FCA6930FE9B0}" presName="rootText" presStyleLbl="node3" presStyleIdx="6" presStyleCnt="18" custScaleX="169607">
        <dgm:presLayoutVars>
          <dgm:chPref val="3"/>
        </dgm:presLayoutVars>
      </dgm:prSet>
      <dgm:spPr/>
    </dgm:pt>
    <dgm:pt modelId="{5E209381-4C5B-4540-BEA9-B98366B0BE39}" type="pres">
      <dgm:prSet presAssocID="{D4FB7FA7-5315-4CEA-BFD6-FCA6930FE9B0}" presName="rootConnector" presStyleLbl="node3" presStyleIdx="6" presStyleCnt="18"/>
      <dgm:spPr/>
    </dgm:pt>
    <dgm:pt modelId="{875EDAAE-F456-49B8-8CD7-154840F0E7A0}" type="pres">
      <dgm:prSet presAssocID="{D4FB7FA7-5315-4CEA-BFD6-FCA6930FE9B0}" presName="hierChild4" presStyleCnt="0"/>
      <dgm:spPr/>
    </dgm:pt>
    <dgm:pt modelId="{BD987CF2-BE8A-40B0-9E16-0E9459CACEBF}" type="pres">
      <dgm:prSet presAssocID="{D4FB7FA7-5315-4CEA-BFD6-FCA6930FE9B0}" presName="hierChild5" presStyleCnt="0"/>
      <dgm:spPr/>
    </dgm:pt>
    <dgm:pt modelId="{09737E14-FA54-44A0-9CF7-0ACAE9F44DCB}" type="pres">
      <dgm:prSet presAssocID="{C682BE33-2A1F-4884-AAD5-1BE2A12799B5}" presName="Name37" presStyleLbl="parChTrans1D3" presStyleIdx="7" presStyleCnt="18"/>
      <dgm:spPr/>
    </dgm:pt>
    <dgm:pt modelId="{50E466EB-6132-49B5-BEBA-4771EEFFF124}" type="pres">
      <dgm:prSet presAssocID="{4C0FA29B-0AEB-40FA-98D6-A2875FD681E4}" presName="hierRoot2" presStyleCnt="0">
        <dgm:presLayoutVars>
          <dgm:hierBranch val="init"/>
        </dgm:presLayoutVars>
      </dgm:prSet>
      <dgm:spPr/>
    </dgm:pt>
    <dgm:pt modelId="{42979E05-1D7D-41BB-B220-C62635D7592B}" type="pres">
      <dgm:prSet presAssocID="{4C0FA29B-0AEB-40FA-98D6-A2875FD681E4}" presName="rootComposite" presStyleCnt="0"/>
      <dgm:spPr/>
    </dgm:pt>
    <dgm:pt modelId="{0EAD8832-D2D0-400A-A284-2F915B5404C1}" type="pres">
      <dgm:prSet presAssocID="{4C0FA29B-0AEB-40FA-98D6-A2875FD681E4}" presName="rootText" presStyleLbl="node3" presStyleIdx="7" presStyleCnt="18" custScaleX="168504">
        <dgm:presLayoutVars>
          <dgm:chPref val="3"/>
        </dgm:presLayoutVars>
      </dgm:prSet>
      <dgm:spPr/>
    </dgm:pt>
    <dgm:pt modelId="{A7ADF7B1-804E-4C1C-ADE8-EA62B0C5897D}" type="pres">
      <dgm:prSet presAssocID="{4C0FA29B-0AEB-40FA-98D6-A2875FD681E4}" presName="rootConnector" presStyleLbl="node3" presStyleIdx="7" presStyleCnt="18"/>
      <dgm:spPr/>
    </dgm:pt>
    <dgm:pt modelId="{A61379DE-525A-413C-9D6F-273E69F01F0D}" type="pres">
      <dgm:prSet presAssocID="{4C0FA29B-0AEB-40FA-98D6-A2875FD681E4}" presName="hierChild4" presStyleCnt="0"/>
      <dgm:spPr/>
    </dgm:pt>
    <dgm:pt modelId="{5A5E4C49-6436-47B3-BC2A-E09350EEC794}" type="pres">
      <dgm:prSet presAssocID="{4C0FA29B-0AEB-40FA-98D6-A2875FD681E4}" presName="hierChild5" presStyleCnt="0"/>
      <dgm:spPr/>
    </dgm:pt>
    <dgm:pt modelId="{EC956F7A-D1C3-4FBB-BC2C-AB38C15F9F35}" type="pres">
      <dgm:prSet presAssocID="{77C2D2EF-8FFC-49CA-81DE-E8B410B4CA31}" presName="Name37" presStyleLbl="parChTrans1D3" presStyleIdx="8" presStyleCnt="18"/>
      <dgm:spPr/>
    </dgm:pt>
    <dgm:pt modelId="{0C2CFC9F-CF2C-4616-8DB8-82E1F394D0BC}" type="pres">
      <dgm:prSet presAssocID="{2412F907-59E9-45FD-A6B3-D3ED274C8192}" presName="hierRoot2" presStyleCnt="0">
        <dgm:presLayoutVars>
          <dgm:hierBranch val="init"/>
        </dgm:presLayoutVars>
      </dgm:prSet>
      <dgm:spPr/>
    </dgm:pt>
    <dgm:pt modelId="{3102144B-B21C-4AAD-B91B-15B062AA9F9A}" type="pres">
      <dgm:prSet presAssocID="{2412F907-59E9-45FD-A6B3-D3ED274C8192}" presName="rootComposite" presStyleCnt="0"/>
      <dgm:spPr/>
    </dgm:pt>
    <dgm:pt modelId="{890973DB-C16E-4A26-819F-6CF105D61A40}" type="pres">
      <dgm:prSet presAssocID="{2412F907-59E9-45FD-A6B3-D3ED274C8192}" presName="rootText" presStyleLbl="node3" presStyleIdx="8" presStyleCnt="18" custScaleX="159458">
        <dgm:presLayoutVars>
          <dgm:chPref val="3"/>
        </dgm:presLayoutVars>
      </dgm:prSet>
      <dgm:spPr/>
    </dgm:pt>
    <dgm:pt modelId="{FBF77FE3-AED3-4141-B486-8928D436B635}" type="pres">
      <dgm:prSet presAssocID="{2412F907-59E9-45FD-A6B3-D3ED274C8192}" presName="rootConnector" presStyleLbl="node3" presStyleIdx="8" presStyleCnt="18"/>
      <dgm:spPr/>
    </dgm:pt>
    <dgm:pt modelId="{7F13FA3D-3765-44FE-85AC-8121C3B12A2D}" type="pres">
      <dgm:prSet presAssocID="{2412F907-59E9-45FD-A6B3-D3ED274C8192}" presName="hierChild4" presStyleCnt="0"/>
      <dgm:spPr/>
    </dgm:pt>
    <dgm:pt modelId="{81A16BE2-25EA-464D-80BD-9149D2C9796B}" type="pres">
      <dgm:prSet presAssocID="{2412F907-59E9-45FD-A6B3-D3ED274C8192}" presName="hierChild5" presStyleCnt="0"/>
      <dgm:spPr/>
    </dgm:pt>
    <dgm:pt modelId="{B047EF1A-43CB-4202-A903-5AFF7A1FCA30}" type="pres">
      <dgm:prSet presAssocID="{67A2C443-C5D6-416E-9FFA-87CBF0D4673E}" presName="Name37" presStyleLbl="parChTrans1D3" presStyleIdx="9" presStyleCnt="18"/>
      <dgm:spPr/>
    </dgm:pt>
    <dgm:pt modelId="{E11714BA-D36F-4454-AC14-07F936AB36D3}" type="pres">
      <dgm:prSet presAssocID="{C319F2D9-2D22-42E1-9834-05761142F11A}" presName="hierRoot2" presStyleCnt="0">
        <dgm:presLayoutVars>
          <dgm:hierBranch val="init"/>
        </dgm:presLayoutVars>
      </dgm:prSet>
      <dgm:spPr/>
    </dgm:pt>
    <dgm:pt modelId="{3AE6347E-5A6B-44FB-AAF4-A4AE45F782F2}" type="pres">
      <dgm:prSet presAssocID="{C319F2D9-2D22-42E1-9834-05761142F11A}" presName="rootComposite" presStyleCnt="0"/>
      <dgm:spPr/>
    </dgm:pt>
    <dgm:pt modelId="{64D366C1-55F1-4D58-B4C1-D3936C739B71}" type="pres">
      <dgm:prSet presAssocID="{C319F2D9-2D22-42E1-9834-05761142F11A}" presName="rootText" presStyleLbl="node3" presStyleIdx="9" presStyleCnt="18" custScaleX="167070">
        <dgm:presLayoutVars>
          <dgm:chPref val="3"/>
        </dgm:presLayoutVars>
      </dgm:prSet>
      <dgm:spPr/>
    </dgm:pt>
    <dgm:pt modelId="{9FBFB6DB-BD92-49D5-8D7D-2B4431EA4509}" type="pres">
      <dgm:prSet presAssocID="{C319F2D9-2D22-42E1-9834-05761142F11A}" presName="rootConnector" presStyleLbl="node3" presStyleIdx="9" presStyleCnt="18"/>
      <dgm:spPr/>
    </dgm:pt>
    <dgm:pt modelId="{FF03955B-72C8-47B1-A91A-58444123EA68}" type="pres">
      <dgm:prSet presAssocID="{C319F2D9-2D22-42E1-9834-05761142F11A}" presName="hierChild4" presStyleCnt="0"/>
      <dgm:spPr/>
    </dgm:pt>
    <dgm:pt modelId="{5CDFD76A-C8A0-402A-A12B-4A436E2652F0}" type="pres">
      <dgm:prSet presAssocID="{C319F2D9-2D22-42E1-9834-05761142F11A}" presName="hierChild5" presStyleCnt="0"/>
      <dgm:spPr/>
    </dgm:pt>
    <dgm:pt modelId="{E471D65F-1A83-40A9-AF65-A173B670223F}" type="pres">
      <dgm:prSet presAssocID="{8EDA463E-3B19-48B9-A7F7-D20CB699C1C5}" presName="Name37" presStyleLbl="parChTrans1D3" presStyleIdx="10" presStyleCnt="18"/>
      <dgm:spPr/>
    </dgm:pt>
    <dgm:pt modelId="{5F2C80D6-A393-40C6-A41A-D31EBA7B3AAE}" type="pres">
      <dgm:prSet presAssocID="{865B33D9-89CD-494D-97B5-A4B53CBCC8BF}" presName="hierRoot2" presStyleCnt="0">
        <dgm:presLayoutVars>
          <dgm:hierBranch val="init"/>
        </dgm:presLayoutVars>
      </dgm:prSet>
      <dgm:spPr/>
    </dgm:pt>
    <dgm:pt modelId="{6D68C9C0-64E5-4C10-81A8-9672A4786CEB}" type="pres">
      <dgm:prSet presAssocID="{865B33D9-89CD-494D-97B5-A4B53CBCC8BF}" presName="rootComposite" presStyleCnt="0"/>
      <dgm:spPr/>
    </dgm:pt>
    <dgm:pt modelId="{E1B551E4-11D7-486F-B182-7F0FF8AF32E1}" type="pres">
      <dgm:prSet presAssocID="{865B33D9-89CD-494D-97B5-A4B53CBCC8BF}" presName="rootText" presStyleLbl="node3" presStyleIdx="10" presStyleCnt="18" custScaleX="167070">
        <dgm:presLayoutVars>
          <dgm:chPref val="3"/>
        </dgm:presLayoutVars>
      </dgm:prSet>
      <dgm:spPr/>
    </dgm:pt>
    <dgm:pt modelId="{A36824B9-9D28-449E-9A6C-EEBA18797335}" type="pres">
      <dgm:prSet presAssocID="{865B33D9-89CD-494D-97B5-A4B53CBCC8BF}" presName="rootConnector" presStyleLbl="node3" presStyleIdx="10" presStyleCnt="18"/>
      <dgm:spPr/>
    </dgm:pt>
    <dgm:pt modelId="{9D2224B2-753B-433F-B63A-41A93F02F0F5}" type="pres">
      <dgm:prSet presAssocID="{865B33D9-89CD-494D-97B5-A4B53CBCC8BF}" presName="hierChild4" presStyleCnt="0"/>
      <dgm:spPr/>
    </dgm:pt>
    <dgm:pt modelId="{D893839D-2EEC-4BE4-949D-47AF107E76A9}" type="pres">
      <dgm:prSet presAssocID="{865B33D9-89CD-494D-97B5-A4B53CBCC8BF}" presName="hierChild5" presStyleCnt="0"/>
      <dgm:spPr/>
    </dgm:pt>
    <dgm:pt modelId="{DD030EDC-3177-4D53-BF94-37BC84A18C26}" type="pres">
      <dgm:prSet presAssocID="{236BD151-4024-470D-9689-D832D4967745}" presName="Name37" presStyleLbl="parChTrans1D3" presStyleIdx="11" presStyleCnt="18"/>
      <dgm:spPr/>
    </dgm:pt>
    <dgm:pt modelId="{E0B831A9-973A-40A6-BE92-AE70F3E0E0DD}" type="pres">
      <dgm:prSet presAssocID="{7BCA5FE9-7463-4109-8951-93F734223092}" presName="hierRoot2" presStyleCnt="0">
        <dgm:presLayoutVars>
          <dgm:hierBranch val="init"/>
        </dgm:presLayoutVars>
      </dgm:prSet>
      <dgm:spPr/>
    </dgm:pt>
    <dgm:pt modelId="{903ADD39-22F9-4B6E-A5B7-B92AAC3AD319}" type="pres">
      <dgm:prSet presAssocID="{7BCA5FE9-7463-4109-8951-93F734223092}" presName="rootComposite" presStyleCnt="0"/>
      <dgm:spPr/>
    </dgm:pt>
    <dgm:pt modelId="{F122118C-B292-40F9-8928-69B44C516035}" type="pres">
      <dgm:prSet presAssocID="{7BCA5FE9-7463-4109-8951-93F734223092}" presName="rootText" presStyleLbl="node3" presStyleIdx="11" presStyleCnt="18" custScaleX="151847">
        <dgm:presLayoutVars>
          <dgm:chPref val="3"/>
        </dgm:presLayoutVars>
      </dgm:prSet>
      <dgm:spPr/>
    </dgm:pt>
    <dgm:pt modelId="{86D1DB11-38CE-4B1A-A985-E71E88657F6C}" type="pres">
      <dgm:prSet presAssocID="{7BCA5FE9-7463-4109-8951-93F734223092}" presName="rootConnector" presStyleLbl="node3" presStyleIdx="11" presStyleCnt="18"/>
      <dgm:spPr/>
    </dgm:pt>
    <dgm:pt modelId="{B72CB315-60A3-4173-B1AF-C908FE735BF2}" type="pres">
      <dgm:prSet presAssocID="{7BCA5FE9-7463-4109-8951-93F734223092}" presName="hierChild4" presStyleCnt="0"/>
      <dgm:spPr/>
    </dgm:pt>
    <dgm:pt modelId="{94B153C3-A4EA-4631-B545-EAEE6E216E44}" type="pres">
      <dgm:prSet presAssocID="{7BCA5FE9-7463-4109-8951-93F734223092}" presName="hierChild5" presStyleCnt="0"/>
      <dgm:spPr/>
    </dgm:pt>
    <dgm:pt modelId="{75DE0DFF-2FC0-4025-B83D-9DE995B26935}" type="pres">
      <dgm:prSet presAssocID="{2094E2AE-9B48-4BD9-9E49-F31E962AA7BB}" presName="Name37" presStyleLbl="parChTrans1D3" presStyleIdx="12" presStyleCnt="18"/>
      <dgm:spPr/>
    </dgm:pt>
    <dgm:pt modelId="{5A7F6232-BF15-4B8F-96C5-6EE4DB7D9210}" type="pres">
      <dgm:prSet presAssocID="{2B9CA41F-63FD-4EA2-BB6F-88B271885D02}" presName="hierRoot2" presStyleCnt="0">
        <dgm:presLayoutVars>
          <dgm:hierBranch val="init"/>
        </dgm:presLayoutVars>
      </dgm:prSet>
      <dgm:spPr/>
    </dgm:pt>
    <dgm:pt modelId="{E3727C8B-0367-44D8-98FA-216D6693D1AC}" type="pres">
      <dgm:prSet presAssocID="{2B9CA41F-63FD-4EA2-BB6F-88B271885D02}" presName="rootComposite" presStyleCnt="0"/>
      <dgm:spPr/>
    </dgm:pt>
    <dgm:pt modelId="{A4E4E5DA-E2A7-4837-9035-E2FEA1398085}" type="pres">
      <dgm:prSet presAssocID="{2B9CA41F-63FD-4EA2-BB6F-88B271885D02}" presName="rootText" presStyleLbl="node3" presStyleIdx="12" presStyleCnt="18" custScaleX="189905">
        <dgm:presLayoutVars>
          <dgm:chPref val="3"/>
        </dgm:presLayoutVars>
      </dgm:prSet>
      <dgm:spPr/>
    </dgm:pt>
    <dgm:pt modelId="{0052756D-2A29-4A1B-9CAA-64FF24640810}" type="pres">
      <dgm:prSet presAssocID="{2B9CA41F-63FD-4EA2-BB6F-88B271885D02}" presName="rootConnector" presStyleLbl="node3" presStyleIdx="12" presStyleCnt="18"/>
      <dgm:spPr/>
    </dgm:pt>
    <dgm:pt modelId="{B87DE07A-C1A2-44A1-883F-8DA384BCC40A}" type="pres">
      <dgm:prSet presAssocID="{2B9CA41F-63FD-4EA2-BB6F-88B271885D02}" presName="hierChild4" presStyleCnt="0"/>
      <dgm:spPr/>
    </dgm:pt>
    <dgm:pt modelId="{7A838CEB-0FC3-4930-A109-D3FCA39E55BF}" type="pres">
      <dgm:prSet presAssocID="{2B9CA41F-63FD-4EA2-BB6F-88B271885D02}" presName="hierChild5" presStyleCnt="0"/>
      <dgm:spPr/>
    </dgm:pt>
    <dgm:pt modelId="{8989E8CE-207F-45ED-AFB2-A6E1A4CAC02E}" type="pres">
      <dgm:prSet presAssocID="{3AFC7CA7-B979-4CAF-B1AB-545D92BD7785}" presName="hierChild5" presStyleCnt="0"/>
      <dgm:spPr/>
    </dgm:pt>
    <dgm:pt modelId="{AD932EE4-F392-488D-BEBB-8E52D753C642}" type="pres">
      <dgm:prSet presAssocID="{8A541F15-BB91-408F-85EC-F6F3B73B34A3}" presName="Name37" presStyleLbl="parChTrans1D2" presStyleIdx="2" presStyleCnt="4"/>
      <dgm:spPr/>
    </dgm:pt>
    <dgm:pt modelId="{4514C8E1-A1F1-49BA-A94E-4ACA0E1F1ADB}" type="pres">
      <dgm:prSet presAssocID="{A2E1516A-34CF-45B9-8201-C671EDF4ED9E}" presName="hierRoot2" presStyleCnt="0">
        <dgm:presLayoutVars>
          <dgm:hierBranch val="init"/>
        </dgm:presLayoutVars>
      </dgm:prSet>
      <dgm:spPr/>
    </dgm:pt>
    <dgm:pt modelId="{5B0D67CE-CB0E-473E-A7FE-E7133D099FC4}" type="pres">
      <dgm:prSet presAssocID="{A2E1516A-34CF-45B9-8201-C671EDF4ED9E}" presName="rootComposite" presStyleCnt="0"/>
      <dgm:spPr/>
    </dgm:pt>
    <dgm:pt modelId="{92C1A7A4-7A2F-4B48-ABF8-B909DD4D45BF}" type="pres">
      <dgm:prSet presAssocID="{A2E1516A-34CF-45B9-8201-C671EDF4ED9E}" presName="rootText" presStyleLbl="node2" presStyleIdx="2" presStyleCnt="4" custScaleX="172238">
        <dgm:presLayoutVars>
          <dgm:chPref val="3"/>
        </dgm:presLayoutVars>
      </dgm:prSet>
      <dgm:spPr/>
    </dgm:pt>
    <dgm:pt modelId="{FC03298F-7A88-465D-BB1F-D20B6899351E}" type="pres">
      <dgm:prSet presAssocID="{A2E1516A-34CF-45B9-8201-C671EDF4ED9E}" presName="rootConnector" presStyleLbl="node2" presStyleIdx="2" presStyleCnt="4"/>
      <dgm:spPr/>
    </dgm:pt>
    <dgm:pt modelId="{F4E56BD6-8284-4750-85E1-596B7488F7D5}" type="pres">
      <dgm:prSet presAssocID="{A2E1516A-34CF-45B9-8201-C671EDF4ED9E}" presName="hierChild4" presStyleCnt="0"/>
      <dgm:spPr/>
    </dgm:pt>
    <dgm:pt modelId="{780506C5-2459-44BD-8083-A28C7FDCD834}" type="pres">
      <dgm:prSet presAssocID="{3686D9C4-DE36-416B-AF58-2E8425B98340}" presName="Name37" presStyleLbl="parChTrans1D3" presStyleIdx="13" presStyleCnt="18"/>
      <dgm:spPr/>
    </dgm:pt>
    <dgm:pt modelId="{936C36E5-A252-4B0A-AB74-0BD17155CF9D}" type="pres">
      <dgm:prSet presAssocID="{F49E2DBD-31AB-43DD-8F2F-DCCFCABD68F8}" presName="hierRoot2" presStyleCnt="0">
        <dgm:presLayoutVars>
          <dgm:hierBranch val="init"/>
        </dgm:presLayoutVars>
      </dgm:prSet>
      <dgm:spPr/>
    </dgm:pt>
    <dgm:pt modelId="{7A1984DA-297F-4DF9-B97C-80FFC678B8A0}" type="pres">
      <dgm:prSet presAssocID="{F49E2DBD-31AB-43DD-8F2F-DCCFCABD68F8}" presName="rootComposite" presStyleCnt="0"/>
      <dgm:spPr/>
    </dgm:pt>
    <dgm:pt modelId="{52B8BD45-5D70-4C5D-A0F4-7F61D3882E7C}" type="pres">
      <dgm:prSet presAssocID="{F49E2DBD-31AB-43DD-8F2F-DCCFCABD68F8}" presName="rootText" presStyleLbl="node3" presStyleIdx="13" presStyleCnt="18" custScaleX="145670" custLinFactNeighborX="0" custLinFactNeighborY="2537">
        <dgm:presLayoutVars>
          <dgm:chPref val="3"/>
        </dgm:presLayoutVars>
      </dgm:prSet>
      <dgm:spPr/>
    </dgm:pt>
    <dgm:pt modelId="{B75CC096-86A8-4DDE-8747-9B2406FD2236}" type="pres">
      <dgm:prSet presAssocID="{F49E2DBD-31AB-43DD-8F2F-DCCFCABD68F8}" presName="rootConnector" presStyleLbl="node3" presStyleIdx="13" presStyleCnt="18"/>
      <dgm:spPr/>
    </dgm:pt>
    <dgm:pt modelId="{C1661743-2F99-4A62-A87B-6B444EAC7E4F}" type="pres">
      <dgm:prSet presAssocID="{F49E2DBD-31AB-43DD-8F2F-DCCFCABD68F8}" presName="hierChild4" presStyleCnt="0"/>
      <dgm:spPr/>
    </dgm:pt>
    <dgm:pt modelId="{AB635719-A23B-46A8-83BD-C97CC8E910F3}" type="pres">
      <dgm:prSet presAssocID="{F49E2DBD-31AB-43DD-8F2F-DCCFCABD68F8}" presName="hierChild5" presStyleCnt="0"/>
      <dgm:spPr/>
    </dgm:pt>
    <dgm:pt modelId="{E01EBCA6-379F-4B30-A048-3C09FE34877D}" type="pres">
      <dgm:prSet presAssocID="{4C89805F-794B-4FEB-82E2-7ADBEC7200F5}" presName="Name37" presStyleLbl="parChTrans1D3" presStyleIdx="14" presStyleCnt="18"/>
      <dgm:spPr/>
    </dgm:pt>
    <dgm:pt modelId="{7F4AF0E0-27FF-4EE6-A34C-0FF6D7F3EFE4}" type="pres">
      <dgm:prSet presAssocID="{3DE9D64C-8146-4910-B079-3942E19DB53A}" presName="hierRoot2" presStyleCnt="0">
        <dgm:presLayoutVars>
          <dgm:hierBranch val="init"/>
        </dgm:presLayoutVars>
      </dgm:prSet>
      <dgm:spPr/>
    </dgm:pt>
    <dgm:pt modelId="{D75F2ED5-2F5A-4A0E-A497-9823328003DE}" type="pres">
      <dgm:prSet presAssocID="{3DE9D64C-8146-4910-B079-3942E19DB53A}" presName="rootComposite" presStyleCnt="0"/>
      <dgm:spPr/>
    </dgm:pt>
    <dgm:pt modelId="{35CF1C03-E1DD-4CB6-ACE2-98FB96A2DD70}" type="pres">
      <dgm:prSet presAssocID="{3DE9D64C-8146-4910-B079-3942E19DB53A}" presName="rootText" presStyleLbl="node3" presStyleIdx="14" presStyleCnt="18" custScaleX="135523">
        <dgm:presLayoutVars>
          <dgm:chPref val="3"/>
        </dgm:presLayoutVars>
      </dgm:prSet>
      <dgm:spPr/>
    </dgm:pt>
    <dgm:pt modelId="{1A735966-C386-4FB8-A9FD-06EADFB8D3A1}" type="pres">
      <dgm:prSet presAssocID="{3DE9D64C-8146-4910-B079-3942E19DB53A}" presName="rootConnector" presStyleLbl="node3" presStyleIdx="14" presStyleCnt="18"/>
      <dgm:spPr/>
    </dgm:pt>
    <dgm:pt modelId="{66B5718C-BCB0-4202-8219-8AAEC96A3D08}" type="pres">
      <dgm:prSet presAssocID="{3DE9D64C-8146-4910-B079-3942E19DB53A}" presName="hierChild4" presStyleCnt="0"/>
      <dgm:spPr/>
    </dgm:pt>
    <dgm:pt modelId="{0B51B00C-273F-4C89-9A95-1165C75B2828}" type="pres">
      <dgm:prSet presAssocID="{3DE9D64C-8146-4910-B079-3942E19DB53A}" presName="hierChild5" presStyleCnt="0"/>
      <dgm:spPr/>
    </dgm:pt>
    <dgm:pt modelId="{5C274090-065C-486E-9E6D-91F7A64562D3}" type="pres">
      <dgm:prSet presAssocID="{87A92BAD-2380-48DB-953F-6D8ED50DB3A1}" presName="Name37" presStyleLbl="parChTrans1D3" presStyleIdx="15" presStyleCnt="18"/>
      <dgm:spPr/>
    </dgm:pt>
    <dgm:pt modelId="{00A12F32-3CB0-46D4-BBD4-D7558FB10E5A}" type="pres">
      <dgm:prSet presAssocID="{BD6A8CFD-B5A0-4A99-A3C7-391F663081CE}" presName="hierRoot2" presStyleCnt="0">
        <dgm:presLayoutVars>
          <dgm:hierBranch val="init"/>
        </dgm:presLayoutVars>
      </dgm:prSet>
      <dgm:spPr/>
    </dgm:pt>
    <dgm:pt modelId="{E8656F96-7D4B-4013-9C72-F2E7673A32C0}" type="pres">
      <dgm:prSet presAssocID="{BD6A8CFD-B5A0-4A99-A3C7-391F663081CE}" presName="rootComposite" presStyleCnt="0"/>
      <dgm:spPr/>
    </dgm:pt>
    <dgm:pt modelId="{D45C7C79-F5C8-430D-B48A-F725C2EE20BF}" type="pres">
      <dgm:prSet presAssocID="{BD6A8CFD-B5A0-4A99-A3C7-391F663081CE}" presName="rootText" presStyleLbl="node3" presStyleIdx="15" presStyleCnt="18" custScaleX="143134">
        <dgm:presLayoutVars>
          <dgm:chPref val="3"/>
        </dgm:presLayoutVars>
      </dgm:prSet>
      <dgm:spPr/>
    </dgm:pt>
    <dgm:pt modelId="{B1D39C70-F521-4828-8463-B5B5FEC91D60}" type="pres">
      <dgm:prSet presAssocID="{BD6A8CFD-B5A0-4A99-A3C7-391F663081CE}" presName="rootConnector" presStyleLbl="node3" presStyleIdx="15" presStyleCnt="18"/>
      <dgm:spPr/>
    </dgm:pt>
    <dgm:pt modelId="{340B659B-0AAC-41A1-8D04-27D8C0FBA046}" type="pres">
      <dgm:prSet presAssocID="{BD6A8CFD-B5A0-4A99-A3C7-391F663081CE}" presName="hierChild4" presStyleCnt="0"/>
      <dgm:spPr/>
    </dgm:pt>
    <dgm:pt modelId="{B8C1C135-F9DA-429D-A2A5-EAF3CC335EF2}" type="pres">
      <dgm:prSet presAssocID="{BD6A8CFD-B5A0-4A99-A3C7-391F663081CE}" presName="hierChild5" presStyleCnt="0"/>
      <dgm:spPr/>
    </dgm:pt>
    <dgm:pt modelId="{3783CC23-2CCF-4A79-AD0A-59041386312C}" type="pres">
      <dgm:prSet presAssocID="{A2E1516A-34CF-45B9-8201-C671EDF4ED9E}" presName="hierChild5" presStyleCnt="0"/>
      <dgm:spPr/>
    </dgm:pt>
    <dgm:pt modelId="{C607CA70-4214-4DED-9F2A-BC19E3A40990}" type="pres">
      <dgm:prSet presAssocID="{364F53E4-25D3-4400-AE9F-0EBA75A4AD8F}" presName="Name37" presStyleLbl="parChTrans1D2" presStyleIdx="3" presStyleCnt="4"/>
      <dgm:spPr/>
    </dgm:pt>
    <dgm:pt modelId="{D99E333B-4108-488B-8645-CA792D6CFEE2}" type="pres">
      <dgm:prSet presAssocID="{FB636A5A-0788-4485-93D5-6CB7903E1F65}" presName="hierRoot2" presStyleCnt="0">
        <dgm:presLayoutVars>
          <dgm:hierBranch val="init"/>
        </dgm:presLayoutVars>
      </dgm:prSet>
      <dgm:spPr/>
    </dgm:pt>
    <dgm:pt modelId="{91AB690F-4969-424D-9AF0-1AEA2F1E7B70}" type="pres">
      <dgm:prSet presAssocID="{FB636A5A-0788-4485-93D5-6CB7903E1F65}" presName="rootComposite" presStyleCnt="0"/>
      <dgm:spPr/>
    </dgm:pt>
    <dgm:pt modelId="{C3533B64-DE74-4169-8E05-5CD3C6F430CD}" type="pres">
      <dgm:prSet presAssocID="{FB636A5A-0788-4485-93D5-6CB7903E1F65}" presName="rootText" presStyleLbl="node2" presStyleIdx="3" presStyleCnt="4" custScaleX="169648">
        <dgm:presLayoutVars>
          <dgm:chPref val="3"/>
        </dgm:presLayoutVars>
      </dgm:prSet>
      <dgm:spPr/>
    </dgm:pt>
    <dgm:pt modelId="{D50BFB53-341A-4666-998D-68A36226DCBD}" type="pres">
      <dgm:prSet presAssocID="{FB636A5A-0788-4485-93D5-6CB7903E1F65}" presName="rootConnector" presStyleLbl="node2" presStyleIdx="3" presStyleCnt="4"/>
      <dgm:spPr/>
    </dgm:pt>
    <dgm:pt modelId="{E5EE4953-7922-4ABA-B096-DD407201F283}" type="pres">
      <dgm:prSet presAssocID="{FB636A5A-0788-4485-93D5-6CB7903E1F65}" presName="hierChild4" presStyleCnt="0"/>
      <dgm:spPr/>
    </dgm:pt>
    <dgm:pt modelId="{39B4371E-80D4-484F-89A5-D86FE899DC93}" type="pres">
      <dgm:prSet presAssocID="{674E0588-0D93-4727-91F2-73DDE6E49C22}" presName="Name37" presStyleLbl="parChTrans1D3" presStyleIdx="16" presStyleCnt="18"/>
      <dgm:spPr/>
    </dgm:pt>
    <dgm:pt modelId="{CF2C610D-9E2E-49E1-AD67-684C753908EE}" type="pres">
      <dgm:prSet presAssocID="{122F28C1-9CB9-422A-B46A-67D630EAC3FB}" presName="hierRoot2" presStyleCnt="0">
        <dgm:presLayoutVars>
          <dgm:hierBranch val="init"/>
        </dgm:presLayoutVars>
      </dgm:prSet>
      <dgm:spPr/>
    </dgm:pt>
    <dgm:pt modelId="{EFD0CFB0-8417-4080-A1CF-EF576B378103}" type="pres">
      <dgm:prSet presAssocID="{122F28C1-9CB9-422A-B46A-67D630EAC3FB}" presName="rootComposite" presStyleCnt="0"/>
      <dgm:spPr/>
    </dgm:pt>
    <dgm:pt modelId="{1C2170C8-D4D9-4B72-AA9B-AD9078FFE7ED}" type="pres">
      <dgm:prSet presAssocID="{122F28C1-9CB9-422A-B46A-67D630EAC3FB}" presName="rootText" presStyleLbl="node3" presStyleIdx="16" presStyleCnt="18">
        <dgm:presLayoutVars>
          <dgm:chPref val="3"/>
        </dgm:presLayoutVars>
      </dgm:prSet>
      <dgm:spPr/>
    </dgm:pt>
    <dgm:pt modelId="{8A3063BF-156F-4F25-9202-CB73A75A8891}" type="pres">
      <dgm:prSet presAssocID="{122F28C1-9CB9-422A-B46A-67D630EAC3FB}" presName="rootConnector" presStyleLbl="node3" presStyleIdx="16" presStyleCnt="18"/>
      <dgm:spPr/>
    </dgm:pt>
    <dgm:pt modelId="{F14BF1DE-27CA-4CB3-B4E1-21B93D4D5DD8}" type="pres">
      <dgm:prSet presAssocID="{122F28C1-9CB9-422A-B46A-67D630EAC3FB}" presName="hierChild4" presStyleCnt="0"/>
      <dgm:spPr/>
    </dgm:pt>
    <dgm:pt modelId="{C77934AA-590B-4BA2-BC1A-A6D225AAE019}" type="pres">
      <dgm:prSet presAssocID="{122F28C1-9CB9-422A-B46A-67D630EAC3FB}" presName="hierChild5" presStyleCnt="0"/>
      <dgm:spPr/>
    </dgm:pt>
    <dgm:pt modelId="{F8A1BA20-832C-4803-95EC-6BB2A267E778}" type="pres">
      <dgm:prSet presAssocID="{53439D37-F787-45F3-8D26-6CF1DFBDB485}" presName="Name37" presStyleLbl="parChTrans1D3" presStyleIdx="17" presStyleCnt="18"/>
      <dgm:spPr/>
    </dgm:pt>
    <dgm:pt modelId="{6A46166B-D669-4B88-879E-6DCBEDF8178E}" type="pres">
      <dgm:prSet presAssocID="{DEBA5FFA-8687-4B65-BFEA-6C19C1429C54}" presName="hierRoot2" presStyleCnt="0">
        <dgm:presLayoutVars>
          <dgm:hierBranch val="init"/>
        </dgm:presLayoutVars>
      </dgm:prSet>
      <dgm:spPr/>
    </dgm:pt>
    <dgm:pt modelId="{57A7B539-3992-4F6E-9B6C-FB0358FBC374}" type="pres">
      <dgm:prSet presAssocID="{DEBA5FFA-8687-4B65-BFEA-6C19C1429C54}" presName="rootComposite" presStyleCnt="0"/>
      <dgm:spPr/>
    </dgm:pt>
    <dgm:pt modelId="{EA1C0D62-00B7-45EA-855A-FDCCA285B36C}" type="pres">
      <dgm:prSet presAssocID="{DEBA5FFA-8687-4B65-BFEA-6C19C1429C54}" presName="rootText" presStyleLbl="node3" presStyleIdx="17" presStyleCnt="18">
        <dgm:presLayoutVars>
          <dgm:chPref val="3"/>
        </dgm:presLayoutVars>
      </dgm:prSet>
      <dgm:spPr/>
    </dgm:pt>
    <dgm:pt modelId="{2E43CEA5-24D6-4131-A560-B3CB575C3C0A}" type="pres">
      <dgm:prSet presAssocID="{DEBA5FFA-8687-4B65-BFEA-6C19C1429C54}" presName="rootConnector" presStyleLbl="node3" presStyleIdx="17" presStyleCnt="18"/>
      <dgm:spPr/>
    </dgm:pt>
    <dgm:pt modelId="{8E1B5108-4E10-4F60-BE42-F414BB29EBB6}" type="pres">
      <dgm:prSet presAssocID="{DEBA5FFA-8687-4B65-BFEA-6C19C1429C54}" presName="hierChild4" presStyleCnt="0"/>
      <dgm:spPr/>
    </dgm:pt>
    <dgm:pt modelId="{A651BD25-213A-4916-979C-78075A6C9311}" type="pres">
      <dgm:prSet presAssocID="{DEBA5FFA-8687-4B65-BFEA-6C19C1429C54}" presName="hierChild5" presStyleCnt="0"/>
      <dgm:spPr/>
    </dgm:pt>
    <dgm:pt modelId="{3ED1B9CF-AB58-4CB0-A28B-F98CEBF23B64}" type="pres">
      <dgm:prSet presAssocID="{FB636A5A-0788-4485-93D5-6CB7903E1F65}" presName="hierChild5" presStyleCnt="0"/>
      <dgm:spPr/>
    </dgm:pt>
    <dgm:pt modelId="{2F6D40DD-7063-43C4-8993-D1327F508C39}" type="pres">
      <dgm:prSet presAssocID="{79F15550-8611-45B2-BD4E-69E30451F3BF}" presName="hierChild3" presStyleCnt="0"/>
      <dgm:spPr/>
    </dgm:pt>
  </dgm:ptLst>
  <dgm:cxnLst>
    <dgm:cxn modelId="{72C5E201-159D-4222-9C71-E1F93BE9EA05}" type="presOf" srcId="{251647A5-DE94-4058-A7B1-3209511C25B3}" destId="{DFBED60A-465B-448B-8EA0-9C3F360F7579}" srcOrd="0" destOrd="0" presId="urn:microsoft.com/office/officeart/2005/8/layout/orgChart1"/>
    <dgm:cxn modelId="{179D2706-E63A-4F0A-9670-6AE6EF22D4BF}" type="presOf" srcId="{66911D60-9185-4FA3-B6EC-1AFC13698D08}" destId="{249524CB-5DB3-4D13-B86A-BC9CB721E3B7}" srcOrd="1" destOrd="0" presId="urn:microsoft.com/office/officeart/2005/8/layout/orgChart1"/>
    <dgm:cxn modelId="{BCB22307-AE6D-4503-A77C-B41C8F98582E}" type="presOf" srcId="{4C0FA29B-0AEB-40FA-98D6-A2875FD681E4}" destId="{0EAD8832-D2D0-400A-A284-2F915B5404C1}" srcOrd="0" destOrd="0" presId="urn:microsoft.com/office/officeart/2005/8/layout/orgChart1"/>
    <dgm:cxn modelId="{6C3C7E0E-5240-42ED-8052-F5CCB3410261}" srcId="{FB636A5A-0788-4485-93D5-6CB7903E1F65}" destId="{DEBA5FFA-8687-4B65-BFEA-6C19C1429C54}" srcOrd="1" destOrd="0" parTransId="{53439D37-F787-45F3-8D26-6CF1DFBDB485}" sibTransId="{3FCB85F8-651F-4BBE-8C98-1B26ECA92D09}"/>
    <dgm:cxn modelId="{53F4FF0F-0BD5-42FA-B696-DD2E8952A2E8}" type="presOf" srcId="{2811DF9D-F130-4587-AC78-9FF026923BCB}" destId="{827FF7B9-2E49-4ECB-9C79-B3234ECBB9AB}" srcOrd="0" destOrd="0" presId="urn:microsoft.com/office/officeart/2005/8/layout/orgChart1"/>
    <dgm:cxn modelId="{2BA42411-396A-43EA-80FE-45E363DEA302}" type="presOf" srcId="{C319F2D9-2D22-42E1-9834-05761142F11A}" destId="{64D366C1-55F1-4D58-B4C1-D3936C739B71}" srcOrd="0" destOrd="0" presId="urn:microsoft.com/office/officeart/2005/8/layout/orgChart1"/>
    <dgm:cxn modelId="{BC758911-1EF5-414A-93E5-EFF80577CCFC}" type="presOf" srcId="{527A610A-C6A1-4D4A-A2FB-103E5EF56D13}" destId="{6E15ACD6-EF69-4AEC-9CAD-999E3DC989DF}" srcOrd="1" destOrd="0" presId="urn:microsoft.com/office/officeart/2005/8/layout/orgChart1"/>
    <dgm:cxn modelId="{952F4812-E929-42D5-AA83-211249BD6400}" type="presOf" srcId="{BD6A8CFD-B5A0-4A99-A3C7-391F663081CE}" destId="{D45C7C79-F5C8-430D-B48A-F725C2EE20BF}" srcOrd="0" destOrd="0" presId="urn:microsoft.com/office/officeart/2005/8/layout/orgChart1"/>
    <dgm:cxn modelId="{CF53E019-2C40-4FC1-A1CD-7F6E08D09512}" srcId="{3AFC7CA7-B979-4CAF-B1AB-545D92BD7785}" destId="{2B9CA41F-63FD-4EA2-BB6F-88B271885D02}" srcOrd="8" destOrd="0" parTransId="{2094E2AE-9B48-4BD9-9E49-F31E962AA7BB}" sibTransId="{2AFFAA50-D605-4391-B0FD-066057AF4A42}"/>
    <dgm:cxn modelId="{13F8C11B-B8A6-4EDD-9ABF-9E4441D1E784}" type="presOf" srcId="{34FC580F-5955-4A19-B6A7-8D854BB9B6CC}" destId="{DCB07416-8647-4937-9635-E97151FC00D1}" srcOrd="0" destOrd="0" presId="urn:microsoft.com/office/officeart/2005/8/layout/orgChart1"/>
    <dgm:cxn modelId="{348B571D-3A66-4713-B577-C02CCAE9018A}" srcId="{E0C37CB0-2069-4CF0-95FC-2BD9EF77D0C4}" destId="{6AC67ADB-6D4C-4702-ACE7-2A44EAA82D46}" srcOrd="0" destOrd="0" parTransId="{2811DF9D-F130-4587-AC78-9FF026923BCB}" sibTransId="{4F7CDFCB-B923-4E3B-88ED-0593920C17B8}"/>
    <dgm:cxn modelId="{77EF0F1F-3037-4025-B48A-E03B8B0FB918}" type="presOf" srcId="{6AC67ADB-6D4C-4702-ACE7-2A44EAA82D46}" destId="{69295772-7E4E-4881-B191-2D14A1D04BFD}" srcOrd="1"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A4367124-745E-4020-8810-B5F649A718CA}" type="presOf" srcId="{527A610A-C6A1-4D4A-A2FB-103E5EF56D13}" destId="{1C4A61A6-5867-44A2-A1C5-4DC1E8A76A67}" srcOrd="0" destOrd="0" presId="urn:microsoft.com/office/officeart/2005/8/layout/orgChart1"/>
    <dgm:cxn modelId="{A508E526-51A4-49FC-B163-266884B7C4B0}" type="presOf" srcId="{72D0CEC5-B85D-4522-9452-127E716888F5}" destId="{DD84E517-B688-4AB0-9875-5A61524099D2}" srcOrd="1" destOrd="0" presId="urn:microsoft.com/office/officeart/2005/8/layout/orgChart1"/>
    <dgm:cxn modelId="{033E012A-7F01-43FF-AD54-CEE926DC6B53}" type="presOf" srcId="{122F28C1-9CB9-422A-B46A-67D630EAC3FB}" destId="{1C2170C8-D4D9-4B72-AA9B-AD9078FFE7ED}" srcOrd="0" destOrd="0" presId="urn:microsoft.com/office/officeart/2005/8/layout/orgChart1"/>
    <dgm:cxn modelId="{28E3C32B-2140-48F3-8302-D80D83833D83}" type="presOf" srcId="{F49E2DBD-31AB-43DD-8F2F-DCCFCABD68F8}" destId="{B75CC096-86A8-4DDE-8747-9B2406FD2236}" srcOrd="1" destOrd="0" presId="urn:microsoft.com/office/officeart/2005/8/layout/orgChart1"/>
    <dgm:cxn modelId="{1792FD2B-AC5F-4FB0-A2C8-D7B96494DB29}" srcId="{A2E1516A-34CF-45B9-8201-C671EDF4ED9E}" destId="{3DE9D64C-8146-4910-B079-3942E19DB53A}" srcOrd="1" destOrd="0" parTransId="{4C89805F-794B-4FEB-82E2-7ADBEC7200F5}" sibTransId="{A3352C47-B0C9-4F73-9799-98BBD6B184B9}"/>
    <dgm:cxn modelId="{2F4B212F-9313-42B4-A8A1-CACA4ECD5EFC}" type="presOf" srcId="{4C89805F-794B-4FEB-82E2-7ADBEC7200F5}" destId="{E01EBCA6-379F-4B30-A048-3C09FE34877D}" srcOrd="0" destOrd="0" presId="urn:microsoft.com/office/officeart/2005/8/layout/orgChart1"/>
    <dgm:cxn modelId="{66FD6B2F-FB63-4736-B959-8C36CA646D1F}" type="presOf" srcId="{1146CBF6-4A89-46FF-8E4A-B6EDC4668375}" destId="{545E7176-116B-4821-845B-A0F914E358C5}" srcOrd="0" destOrd="0" presId="urn:microsoft.com/office/officeart/2005/8/layout/orgChart1"/>
    <dgm:cxn modelId="{BBAD6730-BB65-4303-84BE-62F04FFC3C45}" type="presOf" srcId="{3686D9C4-DE36-416B-AF58-2E8425B98340}" destId="{780506C5-2459-44BD-8083-A28C7FDCD834}" srcOrd="0" destOrd="0" presId="urn:microsoft.com/office/officeart/2005/8/layout/orgChart1"/>
    <dgm:cxn modelId="{F68BCD34-A689-421D-B8D6-4D5A82168FA9}" type="presOf" srcId="{364F53E4-25D3-4400-AE9F-0EBA75A4AD8F}" destId="{C607CA70-4214-4DED-9F2A-BC19E3A40990}" srcOrd="0" destOrd="0" presId="urn:microsoft.com/office/officeart/2005/8/layout/orgChart1"/>
    <dgm:cxn modelId="{19034035-0C0D-4F5D-9C21-E16EEA4DD592}" srcId="{3AFC7CA7-B979-4CAF-B1AB-545D92BD7785}" destId="{2412F907-59E9-45FD-A6B3-D3ED274C8192}" srcOrd="4" destOrd="0" parTransId="{77C2D2EF-8FFC-49CA-81DE-E8B410B4CA31}" sibTransId="{81C09D1A-2870-42BC-A5FC-6CBC267ADB90}"/>
    <dgm:cxn modelId="{8149F236-1D5A-4067-BE93-1FF31D493BCB}" type="presOf" srcId="{A0D15C1E-9F81-41B7-8E9C-78B429D6BAF7}" destId="{A074E307-A468-487A-8428-D75A9345BF64}" srcOrd="0" destOrd="0" presId="urn:microsoft.com/office/officeart/2005/8/layout/orgChart1"/>
    <dgm:cxn modelId="{573BB33A-7289-4119-9FDC-D9D7CFF2CC0E}" type="presOf" srcId="{D4FB7FA7-5315-4CEA-BFD6-FCA6930FE9B0}" destId="{11933302-D156-43FE-BF35-B7C57757B24B}" srcOrd="0" destOrd="0" presId="urn:microsoft.com/office/officeart/2005/8/layout/orgChart1"/>
    <dgm:cxn modelId="{4F4D993D-0896-457F-829C-B26C8C86B5BE}" srcId="{3AFC7CA7-B979-4CAF-B1AB-545D92BD7785}" destId="{865B33D9-89CD-494D-97B5-A4B53CBCC8BF}" srcOrd="6" destOrd="0" parTransId="{8EDA463E-3B19-48B9-A7F7-D20CB699C1C5}" sibTransId="{D4F0E809-4E6E-4C75-8F2C-5AB9A4D7F5F3}"/>
    <dgm:cxn modelId="{47E79F3E-0ABB-40F2-B8CE-5D905AE19DED}" type="presOf" srcId="{2412F907-59E9-45FD-A6B3-D3ED274C8192}" destId="{FBF77FE3-AED3-4141-B486-8928D436B635}" srcOrd="1" destOrd="0" presId="urn:microsoft.com/office/officeart/2005/8/layout/orgChart1"/>
    <dgm:cxn modelId="{2210E340-9B02-495B-8640-ED27D5EA7919}" type="presOf" srcId="{FB636A5A-0788-4485-93D5-6CB7903E1F65}" destId="{D50BFB53-341A-4666-998D-68A36226DCBD}" srcOrd="1" destOrd="0" presId="urn:microsoft.com/office/officeart/2005/8/layout/orgChart1"/>
    <dgm:cxn modelId="{2AA0645C-6491-4174-BBC9-9154D0707B28}" type="presOf" srcId="{3AFC7CA7-B979-4CAF-B1AB-545D92BD7785}" destId="{9B31D29C-5ED0-4F03-8410-1DA4920DD36D}" srcOrd="0" destOrd="0" presId="urn:microsoft.com/office/officeart/2005/8/layout/orgChart1"/>
    <dgm:cxn modelId="{D27E8E41-32B5-49EE-9518-D8A375C789E7}" srcId="{3AFC7CA7-B979-4CAF-B1AB-545D92BD7785}" destId="{D4FB7FA7-5315-4CEA-BFD6-FCA6930FE9B0}" srcOrd="2" destOrd="0" parTransId="{4DF9F9D9-68E6-47EA-932F-0A2CBC40EE2E}" sibTransId="{008C6C93-3FA3-4ED4-991D-73FCEA13E002}"/>
    <dgm:cxn modelId="{EAF59142-7A11-4C43-96AA-1CA19BEA7C83}" type="presOf" srcId="{DEBA5FFA-8687-4B65-BFEA-6C19C1429C54}" destId="{EA1C0D62-00B7-45EA-855A-FDCCA285B36C}" srcOrd="0" destOrd="0" presId="urn:microsoft.com/office/officeart/2005/8/layout/orgChart1"/>
    <dgm:cxn modelId="{0F1B1265-AAB2-432D-A372-A519A00FF08D}" type="presOf" srcId="{122F28C1-9CB9-422A-B46A-67D630EAC3FB}" destId="{8A3063BF-156F-4F25-9202-CB73A75A8891}" srcOrd="1" destOrd="0" presId="urn:microsoft.com/office/officeart/2005/8/layout/orgChart1"/>
    <dgm:cxn modelId="{6B2CDB69-0FFE-4DD0-AB83-013CC0C4E1A4}" srcId="{3AFC7CA7-B979-4CAF-B1AB-545D92BD7785}" destId="{527A610A-C6A1-4D4A-A2FB-103E5EF56D13}" srcOrd="1" destOrd="0" parTransId="{B9367F5B-49D8-4031-9857-040FFA50F4D0}" sibTransId="{F9434139-EBFA-431E-901B-E6DA59ABFA9A}"/>
    <dgm:cxn modelId="{1591966C-6C20-4FB1-9F63-722934B760BB}" type="presOf" srcId="{D4FB7FA7-5315-4CEA-BFD6-FCA6930FE9B0}" destId="{5E209381-4C5B-4540-BEA9-B98366B0BE39}" srcOrd="1" destOrd="0" presId="urn:microsoft.com/office/officeart/2005/8/layout/orgChart1"/>
    <dgm:cxn modelId="{7E360C51-65FD-449A-B5A3-0A8503872F46}" type="presOf" srcId="{2B9CA41F-63FD-4EA2-BB6F-88B271885D02}" destId="{A4E4E5DA-E2A7-4837-9035-E2FEA1398085}" srcOrd="0" destOrd="0" presId="urn:microsoft.com/office/officeart/2005/8/layout/orgChart1"/>
    <dgm:cxn modelId="{193DFB51-9FF2-4286-9F77-F2BE67C3EF59}" type="presOf" srcId="{6A750A49-1E7E-4FCB-9E3F-B7450E802A4B}" destId="{83B7E17D-040C-4442-9A94-417352005543}" srcOrd="1" destOrd="0" presId="urn:microsoft.com/office/officeart/2005/8/layout/orgChart1"/>
    <dgm:cxn modelId="{68CE9E72-D0DF-4EBD-9BDD-22576B435296}" type="presOf" srcId="{BD6A8CFD-B5A0-4A99-A3C7-391F663081CE}" destId="{B1D39C70-F521-4828-8463-B5B5FEC91D60}" srcOrd="1" destOrd="0" presId="urn:microsoft.com/office/officeart/2005/8/layout/orgChart1"/>
    <dgm:cxn modelId="{F8774853-40BB-40A5-9970-BBE4C505202E}" type="presOf" srcId="{3DE9D64C-8146-4910-B079-3942E19DB53A}" destId="{1A735966-C386-4FB8-A9FD-06EADFB8D3A1}" srcOrd="1" destOrd="0" presId="urn:microsoft.com/office/officeart/2005/8/layout/orgChart1"/>
    <dgm:cxn modelId="{46435A75-13BA-4E48-B638-0E7E5570B2A8}" type="presOf" srcId="{7BCA5FE9-7463-4109-8951-93F734223092}" destId="{86D1DB11-38CE-4B1A-A985-E71E88657F6C}" srcOrd="1" destOrd="0" presId="urn:microsoft.com/office/officeart/2005/8/layout/orgChart1"/>
    <dgm:cxn modelId="{7A8D9877-9A81-456C-89C9-29EC8D38C8A1}" type="presOf" srcId="{7BCA5FE9-7463-4109-8951-93F734223092}" destId="{F122118C-B292-40F9-8928-69B44C516035}" srcOrd="0" destOrd="0" presId="urn:microsoft.com/office/officeart/2005/8/layout/orgChart1"/>
    <dgm:cxn modelId="{4C0A2078-9B18-405C-B79A-FB63CF6BBC41}" type="presOf" srcId="{2B9CA41F-63FD-4EA2-BB6F-88B271885D02}" destId="{0052756D-2A29-4A1B-9CAA-64FF24640810}" srcOrd="1" destOrd="0" presId="urn:microsoft.com/office/officeart/2005/8/layout/orgChart1"/>
    <dgm:cxn modelId="{D1185E79-5FA2-4D1E-8C18-8D98D2418DBC}" type="presOf" srcId="{674E0588-0D93-4727-91F2-73DDE6E49C22}" destId="{39B4371E-80D4-484F-89A5-D86FE899DC93}" srcOrd="0" destOrd="0" presId="urn:microsoft.com/office/officeart/2005/8/layout/orgChart1"/>
    <dgm:cxn modelId="{E162FA7B-B75C-46D7-9ABC-7A2177B9591E}" type="presOf" srcId="{B9367F5B-49D8-4031-9857-040FFA50F4D0}" destId="{7986587A-B7DF-45E5-A4F7-96509DD7D21A}" srcOrd="0" destOrd="0" presId="urn:microsoft.com/office/officeart/2005/8/layout/orgChart1"/>
    <dgm:cxn modelId="{FE4A597C-D655-40DD-A8D6-3BBF3F6B5DA5}" type="presOf" srcId="{67A2C443-C5D6-416E-9FFA-87CBF0D4673E}" destId="{B047EF1A-43CB-4202-A903-5AFF7A1FCA30}" srcOrd="0" destOrd="0" presId="urn:microsoft.com/office/officeart/2005/8/layout/orgChart1"/>
    <dgm:cxn modelId="{69EE7E7D-2DC0-4384-95CD-E5EC849C76A1}" type="presOf" srcId="{2412F907-59E9-45FD-A6B3-D3ED274C8192}" destId="{890973DB-C16E-4A26-819F-6CF105D61A40}" srcOrd="0"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E25D8C82-0591-477D-8A12-60B356667F8E}" type="presOf" srcId="{6AC67ADB-6D4C-4702-ACE7-2A44EAA82D46}" destId="{DD14A994-FDDF-4237-8E7A-F256410EEE26}" srcOrd="0" destOrd="0" presId="urn:microsoft.com/office/officeart/2005/8/layout/orgChart1"/>
    <dgm:cxn modelId="{D05D6584-000D-4690-A628-554677686BBE}" srcId="{E0C37CB0-2069-4CF0-95FC-2BD9EF77D0C4}" destId="{66911D60-9185-4FA3-B6EC-1AFC13698D08}" srcOrd="2" destOrd="0" parTransId="{C503A163-7F98-4893-BDCE-6FF00B070408}" sibTransId="{A75EFFF9-5FDD-4E32-BDA6-784A974B0A93}"/>
    <dgm:cxn modelId="{3FACAE8E-A85B-4847-9B5D-E71D6A9E0A05}" type="presOf" srcId="{F49E2DBD-31AB-43DD-8F2F-DCCFCABD68F8}" destId="{52B8BD45-5D70-4C5D-A0F4-7F61D3882E7C}" srcOrd="0" destOrd="0" presId="urn:microsoft.com/office/officeart/2005/8/layout/orgChart1"/>
    <dgm:cxn modelId="{B5EBD88E-C740-48CF-B888-1643C2527857}" type="presOf" srcId="{865B33D9-89CD-494D-97B5-A4B53CBCC8BF}" destId="{E1B551E4-11D7-486F-B182-7F0FF8AF32E1}" srcOrd="0" destOrd="0" presId="urn:microsoft.com/office/officeart/2005/8/layout/orgChart1"/>
    <dgm:cxn modelId="{27782E91-5AA6-41D0-85D1-C2CD10D82369}" type="presOf" srcId="{3AFC7CA7-B979-4CAF-B1AB-545D92BD7785}" destId="{59252867-C0AB-435E-91B0-2C233E430C37}" srcOrd="1" destOrd="0" presId="urn:microsoft.com/office/officeart/2005/8/layout/orgChart1"/>
    <dgm:cxn modelId="{3E72AF97-3063-489E-99BA-97E997F7EC66}" type="presOf" srcId="{A2E1516A-34CF-45B9-8201-C671EDF4ED9E}" destId="{92C1A7A4-7A2F-4B48-ABF8-B909DD4D45BF}" srcOrd="0" destOrd="0" presId="urn:microsoft.com/office/officeart/2005/8/layout/orgChart1"/>
    <dgm:cxn modelId="{41AAE899-F3A5-4559-9C49-66D1F1906294}" type="presOf" srcId="{A2E1516A-34CF-45B9-8201-C671EDF4ED9E}" destId="{FC03298F-7A88-465D-BB1F-D20B6899351E}" srcOrd="1" destOrd="0" presId="urn:microsoft.com/office/officeart/2005/8/layout/orgChart1"/>
    <dgm:cxn modelId="{97FC049A-05BD-4A91-9B54-0597D5C5E196}" type="presOf" srcId="{4C0FA29B-0AEB-40FA-98D6-A2875FD681E4}" destId="{A7ADF7B1-804E-4C1C-ADE8-EA62B0C5897D}" srcOrd="1" destOrd="0" presId="urn:microsoft.com/office/officeart/2005/8/layout/orgChart1"/>
    <dgm:cxn modelId="{0A7EF4A0-85A8-4C7B-A6A6-700F9B9CFE34}" type="presOf" srcId="{66911D60-9185-4FA3-B6EC-1AFC13698D08}" destId="{ED8EBF57-56DE-40C5-B7AA-264E171FCDB9}" srcOrd="0" destOrd="0" presId="urn:microsoft.com/office/officeart/2005/8/layout/orgChart1"/>
    <dgm:cxn modelId="{386985A7-BD4D-4E92-88A1-8A48636555C4}" srcId="{A2E1516A-34CF-45B9-8201-C671EDF4ED9E}" destId="{BD6A8CFD-B5A0-4A99-A3C7-391F663081CE}" srcOrd="2" destOrd="0" parTransId="{87A92BAD-2380-48DB-953F-6D8ED50DB3A1}" sibTransId="{9992D7BF-C9B9-458E-BCF4-E623F9001290}"/>
    <dgm:cxn modelId="{6940EDAB-03C6-47B7-9D82-0FA0C5FF973B}" type="presOf" srcId="{2094E2AE-9B48-4BD9-9E49-F31E962AA7BB}" destId="{75DE0DFF-2FC0-4025-B83D-9DE995B26935}" srcOrd="0" destOrd="0" presId="urn:microsoft.com/office/officeart/2005/8/layout/orgChart1"/>
    <dgm:cxn modelId="{2359B2AC-9884-4166-95C8-56B6F08E7F49}" type="presOf" srcId="{6AE14855-289C-47DA-B157-C8B7E4E93215}" destId="{A7673981-E8C3-4723-A52F-C8C15F65997B}" srcOrd="0" destOrd="0" presId="urn:microsoft.com/office/officeart/2005/8/layout/orgChart1"/>
    <dgm:cxn modelId="{47B701AD-34CB-4BBB-B388-79E806080458}" type="presOf" srcId="{C682BE33-2A1F-4884-AAD5-1BE2A12799B5}" destId="{09737E14-FA54-44A0-9CF7-0ACAE9F44DCB}" srcOrd="0" destOrd="0" presId="urn:microsoft.com/office/officeart/2005/8/layout/orgChart1"/>
    <dgm:cxn modelId="{C8599FB1-DEBF-4359-A6B1-5E3175D809AD}" type="presOf" srcId="{C319F2D9-2D22-42E1-9834-05761142F11A}" destId="{9FBFB6DB-BD92-49D5-8D7D-2B4431EA4509}" srcOrd="1"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E12B72B5-4726-4131-A768-1EAC8DABC111}" srcId="{E0C37CB0-2069-4CF0-95FC-2BD9EF77D0C4}" destId="{72D0CEC5-B85D-4522-9452-127E716888F5}" srcOrd="3" destOrd="0" parTransId="{A0D15C1E-9F81-41B7-8E9C-78B429D6BAF7}" sibTransId="{60CFB40D-B0D5-4A11-B111-89AB08FE65B2}"/>
    <dgm:cxn modelId="{D49FECB7-6719-4CA2-9671-621856865F7C}" srcId="{79F15550-8611-45B2-BD4E-69E30451F3BF}" destId="{A2E1516A-34CF-45B9-8201-C671EDF4ED9E}" srcOrd="2" destOrd="0" parTransId="{8A541F15-BB91-408F-85EC-F6F3B73B34A3}" sibTransId="{B3993074-BC1E-410D-861C-F50A787CA530}"/>
    <dgm:cxn modelId="{5F2A77BC-6863-4A23-B4F1-D21069BE8D99}" type="presOf" srcId="{6F13BEBB-C4B7-40D4-91C7-D836BFD02AB7}" destId="{340AFD6B-6CD3-40B6-ADBC-823211963DD6}" srcOrd="0" destOrd="0" presId="urn:microsoft.com/office/officeart/2005/8/layout/orgChart1"/>
    <dgm:cxn modelId="{D58699BC-BB10-4184-AA12-0907C5F6F311}" type="presOf" srcId="{865B33D9-89CD-494D-97B5-A4B53CBCC8BF}" destId="{A36824B9-9D28-449E-9A6C-EEBA18797335}" srcOrd="1" destOrd="0" presId="urn:microsoft.com/office/officeart/2005/8/layout/orgChart1"/>
    <dgm:cxn modelId="{ADA34FBD-A646-40BA-84A6-511A2E2627C2}" type="presOf" srcId="{FB636A5A-0788-4485-93D5-6CB7903E1F65}" destId="{C3533B64-DE74-4169-8E05-5CD3C6F430CD}" srcOrd="0" destOrd="0" presId="urn:microsoft.com/office/officeart/2005/8/layout/orgChart1"/>
    <dgm:cxn modelId="{DD9AC2BD-DDFC-4385-A095-38274BC4D0AD}" srcId="{3AFC7CA7-B979-4CAF-B1AB-545D92BD7785}" destId="{C319F2D9-2D22-42E1-9834-05761142F11A}" srcOrd="5" destOrd="0" parTransId="{67A2C443-C5D6-416E-9FFA-87CBF0D4673E}" sibTransId="{619CEC45-2845-461A-8C3A-C48AED1B7D45}"/>
    <dgm:cxn modelId="{BA8EE6BD-EA5A-4B5F-9AD3-99A036E31ABD}" srcId="{79F15550-8611-45B2-BD4E-69E30451F3BF}" destId="{E0C37CB0-2069-4CF0-95FC-2BD9EF77D0C4}" srcOrd="0" destOrd="0" parTransId="{B4C9C324-6F85-42C9-8572-B6F548402365}" sibTransId="{8C81CE25-1DFD-4C1B-817E-6C96C99FC414}"/>
    <dgm:cxn modelId="{CC1E0BBE-7181-443C-9976-13EF8D9F3561}" srcId="{3AFC7CA7-B979-4CAF-B1AB-545D92BD7785}" destId="{4C0FA29B-0AEB-40FA-98D6-A2875FD681E4}" srcOrd="3" destOrd="0" parTransId="{C682BE33-2A1F-4884-AAD5-1BE2A12799B5}" sibTransId="{B3DBA117-C108-40E9-8A29-AF6CA73BAAC0}"/>
    <dgm:cxn modelId="{ACF173C2-6DD9-4FF9-8DE7-07282D42E3AD}" srcId="{79F15550-8611-45B2-BD4E-69E30451F3BF}" destId="{3AFC7CA7-B979-4CAF-B1AB-545D92BD7785}" srcOrd="1" destOrd="0" parTransId="{6F13BEBB-C4B7-40D4-91C7-D836BFD02AB7}" sibTransId="{923EB9E5-0A63-4796-B5E7-3893F5DDEAD6}"/>
    <dgm:cxn modelId="{67612EC5-CD37-47A6-8DAB-EC8EA4529464}" type="presOf" srcId="{DEBA5FFA-8687-4B65-BFEA-6C19C1429C54}" destId="{2E43CEA5-24D6-4131-A560-B3CB575C3C0A}" srcOrd="1" destOrd="0" presId="urn:microsoft.com/office/officeart/2005/8/layout/orgChart1"/>
    <dgm:cxn modelId="{26C9DDC6-220B-4828-932E-7140A25EEC9E}" type="presOf" srcId="{8EDA463E-3B19-48B9-A7F7-D20CB699C1C5}" destId="{E471D65F-1A83-40A9-AF65-A173B670223F}" srcOrd="0" destOrd="0" presId="urn:microsoft.com/office/officeart/2005/8/layout/orgChart1"/>
    <dgm:cxn modelId="{DC97B0C7-ABAE-4B1B-8612-CF171673FD02}" type="presOf" srcId="{6A750A49-1E7E-4FCB-9E3F-B7450E802A4B}" destId="{8B1CA66D-0BFB-4D45-A182-AAA04F8DD8AA}" srcOrd="0" destOrd="0" presId="urn:microsoft.com/office/officeart/2005/8/layout/orgChart1"/>
    <dgm:cxn modelId="{BCD50ECB-6680-4AD4-B3B7-C6F9D17ABC9F}" type="presOf" srcId="{53439D37-F787-45F3-8D26-6CF1DFBDB485}" destId="{F8A1BA20-832C-4803-95EC-6BB2A267E778}" srcOrd="0" destOrd="0" presId="urn:microsoft.com/office/officeart/2005/8/layout/orgChart1"/>
    <dgm:cxn modelId="{ED52BACB-B711-4873-9143-0D9CCF3324ED}" srcId="{E0C37CB0-2069-4CF0-95FC-2BD9EF77D0C4}" destId="{6A750A49-1E7E-4FCB-9E3F-B7450E802A4B}" srcOrd="1" destOrd="0" parTransId="{6AE14855-289C-47DA-B157-C8B7E4E93215}" sibTransId="{D7E6EFCC-EE9C-42D9-A8D9-D7C296D094AC}"/>
    <dgm:cxn modelId="{6D3DD6CB-E5AA-413F-A1E8-42AC2E51C7B1}" type="presOf" srcId="{72D0CEC5-B85D-4522-9452-127E716888F5}" destId="{6DAA9D3F-086D-49B2-8654-512741AE01DD}" srcOrd="0" destOrd="0" presId="urn:microsoft.com/office/officeart/2005/8/layout/orgChart1"/>
    <dgm:cxn modelId="{18A754CC-4E0F-4FD7-B412-E657EAAE5F12}" srcId="{3AFC7CA7-B979-4CAF-B1AB-545D92BD7785}" destId="{34FC580F-5955-4A19-B6A7-8D854BB9B6CC}" srcOrd="0" destOrd="0" parTransId="{1146CBF6-4A89-46FF-8E4A-B6EDC4668375}" sibTransId="{06747AAF-BA39-48FF-88D4-1334A61122D7}"/>
    <dgm:cxn modelId="{F63AADD2-9DB6-462B-8746-92EF1279A7DB}" srcId="{FB636A5A-0788-4485-93D5-6CB7903E1F65}" destId="{122F28C1-9CB9-422A-B46A-67D630EAC3FB}" srcOrd="0" destOrd="0" parTransId="{674E0588-0D93-4727-91F2-73DDE6E49C22}" sibTransId="{B42A232F-2779-40B7-872F-2B2817C1F04D}"/>
    <dgm:cxn modelId="{7AB24CD4-FCEF-4940-92F5-3D634189A49A}" type="presOf" srcId="{87A92BAD-2380-48DB-953F-6D8ED50DB3A1}" destId="{5C274090-065C-486E-9E6D-91F7A64562D3}" srcOrd="0" destOrd="0" presId="urn:microsoft.com/office/officeart/2005/8/layout/orgChart1"/>
    <dgm:cxn modelId="{6CA87CDB-1ED3-4933-9918-82E873648F2E}" srcId="{A2E1516A-34CF-45B9-8201-C671EDF4ED9E}" destId="{F49E2DBD-31AB-43DD-8F2F-DCCFCABD68F8}" srcOrd="0" destOrd="0" parTransId="{3686D9C4-DE36-416B-AF58-2E8425B98340}" sibTransId="{86E4C16B-2DC2-4AA4-8A58-0FFE949BDE79}"/>
    <dgm:cxn modelId="{911CD7E1-46D3-4DFF-969B-BD235F10AC33}" type="presOf" srcId="{236BD151-4024-470D-9689-D832D4967745}" destId="{DD030EDC-3177-4D53-BF94-37BC84A18C26}" srcOrd="0" destOrd="0" presId="urn:microsoft.com/office/officeart/2005/8/layout/orgChart1"/>
    <dgm:cxn modelId="{810923E2-F983-4AFF-ADA9-4A6E6DE91D72}" type="presOf" srcId="{8A541F15-BB91-408F-85EC-F6F3B73B34A3}" destId="{AD932EE4-F392-488D-BEBB-8E52D753C642}" srcOrd="0" destOrd="0" presId="urn:microsoft.com/office/officeart/2005/8/layout/orgChart1"/>
    <dgm:cxn modelId="{B9D720E3-3628-4B49-A4A6-C361A2AC1110}" type="presOf" srcId="{34FC580F-5955-4A19-B6A7-8D854BB9B6CC}" destId="{98F359F7-C687-4286-A6D9-F2748D4AAA66}" srcOrd="1" destOrd="0" presId="urn:microsoft.com/office/officeart/2005/8/layout/orgChart1"/>
    <dgm:cxn modelId="{4C8E6AE4-46F9-4208-BF6B-10D64451FBB3}" type="presOf" srcId="{E0C37CB0-2069-4CF0-95FC-2BD9EF77D0C4}" destId="{2AB04048-BAA8-4CAF-BE64-430D24FFEA4B}" srcOrd="0" destOrd="0" presId="urn:microsoft.com/office/officeart/2005/8/layout/orgChart1"/>
    <dgm:cxn modelId="{C5171BE5-31AE-4781-9F5F-326F356778DF}" srcId="{79F15550-8611-45B2-BD4E-69E30451F3BF}" destId="{FB636A5A-0788-4485-93D5-6CB7903E1F65}" srcOrd="3" destOrd="0" parTransId="{364F53E4-25D3-4400-AE9F-0EBA75A4AD8F}" sibTransId="{380D1D81-B5C4-41E2-8561-976FAEDA779E}"/>
    <dgm:cxn modelId="{66FEA4E7-382D-4974-9053-25F5960739BA}" srcId="{251647A5-DE94-4058-A7B1-3209511C25B3}" destId="{79F15550-8611-45B2-BD4E-69E30451F3BF}" srcOrd="0" destOrd="0" parTransId="{DC4BA1AC-6077-434E-AF73-B63778D67943}" sibTransId="{5389D173-8317-43E1-B90C-1AE68AFF70D4}"/>
    <dgm:cxn modelId="{6605F9ED-233E-4635-A512-1AD6766BE749}" type="presOf" srcId="{C503A163-7F98-4893-BDCE-6FF00B070408}" destId="{CD8FB624-02B9-4DD6-949C-D70D9E7AC625}" srcOrd="0" destOrd="0" presId="urn:microsoft.com/office/officeart/2005/8/layout/orgChart1"/>
    <dgm:cxn modelId="{4C7E92F5-8453-4A1B-A78D-5C95F2ACB48F}" srcId="{3AFC7CA7-B979-4CAF-B1AB-545D92BD7785}" destId="{7BCA5FE9-7463-4109-8951-93F734223092}" srcOrd="7" destOrd="0" parTransId="{236BD151-4024-470D-9689-D832D4967745}" sibTransId="{BB117D7B-7B39-4F5F-ADDA-00D1CB3DB253}"/>
    <dgm:cxn modelId="{762298F8-79F2-4E4D-8687-A13DCACDAC61}" type="presOf" srcId="{3DE9D64C-8146-4910-B079-3942E19DB53A}" destId="{35CF1C03-E1DD-4CB6-ACE2-98FB96A2DD70}" srcOrd="0" destOrd="0" presId="urn:microsoft.com/office/officeart/2005/8/layout/orgChart1"/>
    <dgm:cxn modelId="{CEE636F9-A0EC-4D9F-9FFE-ACF580D55CD3}" type="presOf" srcId="{4DF9F9D9-68E6-47EA-932F-0A2CBC40EE2E}" destId="{A1C4568B-DE86-4A74-9BDF-6F6EE1659918}" srcOrd="0"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7595ECFC-013A-46AD-8BF9-A0E06CCEA906}" type="presOf" srcId="{77C2D2EF-8FFC-49CA-81DE-E8B410B4CA31}" destId="{EC956F7A-D1C3-4FBB-BC2C-AB38C15F9F35}" srcOrd="0"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990EB537-167B-4CA7-B584-EEB727836832}" type="presParOf" srcId="{BC4F0304-DE0A-4AD6-AF83-E1566C0023F2}" destId="{827FF7B9-2E49-4ECB-9C79-B3234ECBB9AB}" srcOrd="0" destOrd="0" presId="urn:microsoft.com/office/officeart/2005/8/layout/orgChart1"/>
    <dgm:cxn modelId="{631805B9-DD1F-4868-95CC-BC5FF9575B65}" type="presParOf" srcId="{BC4F0304-DE0A-4AD6-AF83-E1566C0023F2}" destId="{248B432F-729B-4832-8F31-08DFDCD298EC}" srcOrd="1" destOrd="0" presId="urn:microsoft.com/office/officeart/2005/8/layout/orgChart1"/>
    <dgm:cxn modelId="{460053DC-6928-4550-B4D0-F181EC6B7C3E}" type="presParOf" srcId="{248B432F-729B-4832-8F31-08DFDCD298EC}" destId="{5C19C14F-C8DA-4ECA-BDD4-9278A9BA3BE4}" srcOrd="0" destOrd="0" presId="urn:microsoft.com/office/officeart/2005/8/layout/orgChart1"/>
    <dgm:cxn modelId="{2F2A1E1C-6F1C-46DC-946D-5D3762E7EEC8}" type="presParOf" srcId="{5C19C14F-C8DA-4ECA-BDD4-9278A9BA3BE4}" destId="{DD14A994-FDDF-4237-8E7A-F256410EEE26}" srcOrd="0" destOrd="0" presId="urn:microsoft.com/office/officeart/2005/8/layout/orgChart1"/>
    <dgm:cxn modelId="{F426EB4B-6643-44CA-BAC8-EABD37C8BF16}" type="presParOf" srcId="{5C19C14F-C8DA-4ECA-BDD4-9278A9BA3BE4}" destId="{69295772-7E4E-4881-B191-2D14A1D04BFD}" srcOrd="1" destOrd="0" presId="urn:microsoft.com/office/officeart/2005/8/layout/orgChart1"/>
    <dgm:cxn modelId="{DEE299BA-ACD0-4180-A685-9EFCAE5FBC25}" type="presParOf" srcId="{248B432F-729B-4832-8F31-08DFDCD298EC}" destId="{FA7E2320-F57F-4150-A4FE-35C6C8A3B8CB}" srcOrd="1" destOrd="0" presId="urn:microsoft.com/office/officeart/2005/8/layout/orgChart1"/>
    <dgm:cxn modelId="{673E5172-D044-4EB9-AE71-764FFB02A90D}" type="presParOf" srcId="{248B432F-729B-4832-8F31-08DFDCD298EC}" destId="{2362A6BE-AEF3-4B15-944D-CEB488EA7293}" srcOrd="2" destOrd="0" presId="urn:microsoft.com/office/officeart/2005/8/layout/orgChart1"/>
    <dgm:cxn modelId="{C13948BF-2C3E-49A5-B330-096D79A97581}" type="presParOf" srcId="{BC4F0304-DE0A-4AD6-AF83-E1566C0023F2}" destId="{A7673981-E8C3-4723-A52F-C8C15F65997B}" srcOrd="2" destOrd="0" presId="urn:microsoft.com/office/officeart/2005/8/layout/orgChart1"/>
    <dgm:cxn modelId="{7CAED11E-5357-42F8-AF0D-CCB171740F42}" type="presParOf" srcId="{BC4F0304-DE0A-4AD6-AF83-E1566C0023F2}" destId="{EA3035FC-B4E3-4456-BBD8-1A51611A92BA}" srcOrd="3" destOrd="0" presId="urn:microsoft.com/office/officeart/2005/8/layout/orgChart1"/>
    <dgm:cxn modelId="{3DEAF5C3-6BD8-401A-8567-25B839431762}" type="presParOf" srcId="{EA3035FC-B4E3-4456-BBD8-1A51611A92BA}" destId="{C91CC56D-9574-4223-9A26-3C6F32059020}" srcOrd="0" destOrd="0" presId="urn:microsoft.com/office/officeart/2005/8/layout/orgChart1"/>
    <dgm:cxn modelId="{452FE50B-6E59-448D-AF93-478F33F6FE49}" type="presParOf" srcId="{C91CC56D-9574-4223-9A26-3C6F32059020}" destId="{8B1CA66D-0BFB-4D45-A182-AAA04F8DD8AA}" srcOrd="0" destOrd="0" presId="urn:microsoft.com/office/officeart/2005/8/layout/orgChart1"/>
    <dgm:cxn modelId="{80B142BE-B0BC-42F3-AB82-B7336260371D}" type="presParOf" srcId="{C91CC56D-9574-4223-9A26-3C6F32059020}" destId="{83B7E17D-040C-4442-9A94-417352005543}" srcOrd="1" destOrd="0" presId="urn:microsoft.com/office/officeart/2005/8/layout/orgChart1"/>
    <dgm:cxn modelId="{8A042CD3-0463-418D-900B-41E954170D8C}" type="presParOf" srcId="{EA3035FC-B4E3-4456-BBD8-1A51611A92BA}" destId="{91447FAA-0A8C-417B-ADAA-BC9F8C109701}" srcOrd="1" destOrd="0" presId="urn:microsoft.com/office/officeart/2005/8/layout/orgChart1"/>
    <dgm:cxn modelId="{2D25E970-5194-4BD2-8AB1-6DD3476F86A5}" type="presParOf" srcId="{EA3035FC-B4E3-4456-BBD8-1A51611A92BA}" destId="{89D49422-25E0-4859-8574-C131C5CB0028}" srcOrd="2" destOrd="0" presId="urn:microsoft.com/office/officeart/2005/8/layout/orgChart1"/>
    <dgm:cxn modelId="{D168A61C-D432-4293-9E09-080286849306}" type="presParOf" srcId="{BC4F0304-DE0A-4AD6-AF83-E1566C0023F2}" destId="{CD8FB624-02B9-4DD6-949C-D70D9E7AC625}" srcOrd="4" destOrd="0" presId="urn:microsoft.com/office/officeart/2005/8/layout/orgChart1"/>
    <dgm:cxn modelId="{8315E6AD-6F3B-4F71-ADD5-8D170D0840CA}" type="presParOf" srcId="{BC4F0304-DE0A-4AD6-AF83-E1566C0023F2}" destId="{B6B9AB8D-2598-44CC-A77D-3CF6A232179D}" srcOrd="5" destOrd="0" presId="urn:microsoft.com/office/officeart/2005/8/layout/orgChart1"/>
    <dgm:cxn modelId="{4980F200-900B-42FF-B342-6B7816DC1EDA}" type="presParOf" srcId="{B6B9AB8D-2598-44CC-A77D-3CF6A232179D}" destId="{00510954-9F06-496D-8BBE-8CE39E8AD862}" srcOrd="0" destOrd="0" presId="urn:microsoft.com/office/officeart/2005/8/layout/orgChart1"/>
    <dgm:cxn modelId="{DD7A7A26-6534-4F0F-8437-08DA712F22BC}" type="presParOf" srcId="{00510954-9F06-496D-8BBE-8CE39E8AD862}" destId="{ED8EBF57-56DE-40C5-B7AA-264E171FCDB9}" srcOrd="0" destOrd="0" presId="urn:microsoft.com/office/officeart/2005/8/layout/orgChart1"/>
    <dgm:cxn modelId="{FEDFA124-DA27-4F32-BF46-1C8F76F3A38E}" type="presParOf" srcId="{00510954-9F06-496D-8BBE-8CE39E8AD862}" destId="{249524CB-5DB3-4D13-B86A-BC9CB721E3B7}" srcOrd="1" destOrd="0" presId="urn:microsoft.com/office/officeart/2005/8/layout/orgChart1"/>
    <dgm:cxn modelId="{1B6293B3-83EE-40FD-8CDB-7D43E0B9F029}" type="presParOf" srcId="{B6B9AB8D-2598-44CC-A77D-3CF6A232179D}" destId="{4D591A7F-5D94-4649-8D57-9C746F1157A8}" srcOrd="1" destOrd="0" presId="urn:microsoft.com/office/officeart/2005/8/layout/orgChart1"/>
    <dgm:cxn modelId="{C8697B57-CE67-4D16-BF75-2EFD7D1494CF}" type="presParOf" srcId="{B6B9AB8D-2598-44CC-A77D-3CF6A232179D}" destId="{C894AB63-F669-4296-A6AA-6C41E5F59B46}" srcOrd="2" destOrd="0" presId="urn:microsoft.com/office/officeart/2005/8/layout/orgChart1"/>
    <dgm:cxn modelId="{D8409B03-E4CE-4C28-93F0-75E87552258B}" type="presParOf" srcId="{BC4F0304-DE0A-4AD6-AF83-E1566C0023F2}" destId="{A074E307-A468-487A-8428-D75A9345BF64}" srcOrd="6" destOrd="0" presId="urn:microsoft.com/office/officeart/2005/8/layout/orgChart1"/>
    <dgm:cxn modelId="{D763289A-E48A-410D-99C6-6FFDD333AB51}" type="presParOf" srcId="{BC4F0304-DE0A-4AD6-AF83-E1566C0023F2}" destId="{E5E0374A-C5E0-4683-9FE3-5601E210B476}" srcOrd="7" destOrd="0" presId="urn:microsoft.com/office/officeart/2005/8/layout/orgChart1"/>
    <dgm:cxn modelId="{A03C9301-F210-4B7C-9C63-8543E9E83798}" type="presParOf" srcId="{E5E0374A-C5E0-4683-9FE3-5601E210B476}" destId="{6EF4AAF2-560A-431D-B0AF-6F43A5720B57}" srcOrd="0" destOrd="0" presId="urn:microsoft.com/office/officeart/2005/8/layout/orgChart1"/>
    <dgm:cxn modelId="{AFF6719B-3865-4F17-ABA5-117F2F86C079}" type="presParOf" srcId="{6EF4AAF2-560A-431D-B0AF-6F43A5720B57}" destId="{6DAA9D3F-086D-49B2-8654-512741AE01DD}" srcOrd="0" destOrd="0" presId="urn:microsoft.com/office/officeart/2005/8/layout/orgChart1"/>
    <dgm:cxn modelId="{01DF8568-6EF0-47CF-8A36-D18DFCE4B3FB}" type="presParOf" srcId="{6EF4AAF2-560A-431D-B0AF-6F43A5720B57}" destId="{DD84E517-B688-4AB0-9875-5A61524099D2}" srcOrd="1" destOrd="0" presId="urn:microsoft.com/office/officeart/2005/8/layout/orgChart1"/>
    <dgm:cxn modelId="{57A9E5DC-C2FE-4935-BA20-8BBDD3014149}" type="presParOf" srcId="{E5E0374A-C5E0-4683-9FE3-5601E210B476}" destId="{3A72DD44-C349-4C7D-8603-F3734FBE1A78}" srcOrd="1" destOrd="0" presId="urn:microsoft.com/office/officeart/2005/8/layout/orgChart1"/>
    <dgm:cxn modelId="{3F497DC8-C934-4396-BC4A-D80A76867B86}" type="presParOf" srcId="{E5E0374A-C5E0-4683-9FE3-5601E210B476}" destId="{8A72A49A-10E6-4DCD-A455-822C1E4E6D43}"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7D36B99D-D9F0-41E7-B688-15743F7FCCEB}" type="presParOf" srcId="{34617346-2367-4FC3-83C7-D68241EDA62A}" destId="{340AFD6B-6CD3-40B6-ADBC-823211963DD6}" srcOrd="2" destOrd="0" presId="urn:microsoft.com/office/officeart/2005/8/layout/orgChart1"/>
    <dgm:cxn modelId="{A2485F99-0A3B-4D5E-85A8-FF796B87D053}" type="presParOf" srcId="{34617346-2367-4FC3-83C7-D68241EDA62A}" destId="{BCCF4743-CBC5-4A82-9498-1B520D4248E2}" srcOrd="3" destOrd="0" presId="urn:microsoft.com/office/officeart/2005/8/layout/orgChart1"/>
    <dgm:cxn modelId="{DBD10B53-D068-4B73-BD8E-FFD75748AEBE}" type="presParOf" srcId="{BCCF4743-CBC5-4A82-9498-1B520D4248E2}" destId="{733A3A35-F293-49C0-ABF3-7399A749F569}" srcOrd="0" destOrd="0" presId="urn:microsoft.com/office/officeart/2005/8/layout/orgChart1"/>
    <dgm:cxn modelId="{682707C2-6A2A-45FA-AEF0-D7A8989335D8}" type="presParOf" srcId="{733A3A35-F293-49C0-ABF3-7399A749F569}" destId="{9B31D29C-5ED0-4F03-8410-1DA4920DD36D}" srcOrd="0" destOrd="0" presId="urn:microsoft.com/office/officeart/2005/8/layout/orgChart1"/>
    <dgm:cxn modelId="{99E46CA7-5C4C-439F-BA20-1D9C016B791B}" type="presParOf" srcId="{733A3A35-F293-49C0-ABF3-7399A749F569}" destId="{59252867-C0AB-435E-91B0-2C233E430C37}" srcOrd="1" destOrd="0" presId="urn:microsoft.com/office/officeart/2005/8/layout/orgChart1"/>
    <dgm:cxn modelId="{B1DF1500-AF5B-4A88-9D9A-C2BFA5BA134C}" type="presParOf" srcId="{BCCF4743-CBC5-4A82-9498-1B520D4248E2}" destId="{0EA2EE43-4D1F-437D-B990-79A3F73C5EA7}" srcOrd="1" destOrd="0" presId="urn:microsoft.com/office/officeart/2005/8/layout/orgChart1"/>
    <dgm:cxn modelId="{ACCF6618-EAA7-4B2A-8B29-41BF0C22DFDF}" type="presParOf" srcId="{0EA2EE43-4D1F-437D-B990-79A3F73C5EA7}" destId="{545E7176-116B-4821-845B-A0F914E358C5}" srcOrd="0" destOrd="0" presId="urn:microsoft.com/office/officeart/2005/8/layout/orgChart1"/>
    <dgm:cxn modelId="{BE9A0A06-8AD5-4921-84CA-FDC976ABD97A}" type="presParOf" srcId="{0EA2EE43-4D1F-437D-B990-79A3F73C5EA7}" destId="{D773480E-2DEA-45F6-93DE-57816EB3D603}" srcOrd="1" destOrd="0" presId="urn:microsoft.com/office/officeart/2005/8/layout/orgChart1"/>
    <dgm:cxn modelId="{31099A2A-9B95-4C20-88D1-7D66E347F96F}" type="presParOf" srcId="{D773480E-2DEA-45F6-93DE-57816EB3D603}" destId="{5215476D-F19C-4380-9972-C0143AE540FD}" srcOrd="0" destOrd="0" presId="urn:microsoft.com/office/officeart/2005/8/layout/orgChart1"/>
    <dgm:cxn modelId="{A24B5FE7-731A-4DAC-8594-6DE7E15F0491}" type="presParOf" srcId="{5215476D-F19C-4380-9972-C0143AE540FD}" destId="{DCB07416-8647-4937-9635-E97151FC00D1}" srcOrd="0" destOrd="0" presId="urn:microsoft.com/office/officeart/2005/8/layout/orgChart1"/>
    <dgm:cxn modelId="{5F854ACD-FFF9-484D-9672-CCF1E3CECEEA}" type="presParOf" srcId="{5215476D-F19C-4380-9972-C0143AE540FD}" destId="{98F359F7-C687-4286-A6D9-F2748D4AAA66}" srcOrd="1" destOrd="0" presId="urn:microsoft.com/office/officeart/2005/8/layout/orgChart1"/>
    <dgm:cxn modelId="{DB509B38-050C-4FFA-B7DD-79AF37AE530D}" type="presParOf" srcId="{D773480E-2DEA-45F6-93DE-57816EB3D603}" destId="{543AEF02-D31A-44F4-A432-77BD3D08C134}" srcOrd="1" destOrd="0" presId="urn:microsoft.com/office/officeart/2005/8/layout/orgChart1"/>
    <dgm:cxn modelId="{F808B2E6-AE44-4EF9-968E-50D9CCE4E999}" type="presParOf" srcId="{D773480E-2DEA-45F6-93DE-57816EB3D603}" destId="{BEC0FFDB-8C15-4436-A5BD-AC447883F354}" srcOrd="2" destOrd="0" presId="urn:microsoft.com/office/officeart/2005/8/layout/orgChart1"/>
    <dgm:cxn modelId="{D79FB6A6-A7E1-4463-B051-308647DBB2CC}" type="presParOf" srcId="{0EA2EE43-4D1F-437D-B990-79A3F73C5EA7}" destId="{7986587A-B7DF-45E5-A4F7-96509DD7D21A}" srcOrd="2" destOrd="0" presId="urn:microsoft.com/office/officeart/2005/8/layout/orgChart1"/>
    <dgm:cxn modelId="{4E945BFD-56AC-4AA1-BDAA-6213DDB39896}" type="presParOf" srcId="{0EA2EE43-4D1F-437D-B990-79A3F73C5EA7}" destId="{41BEAA72-B6E2-4F1C-8F1E-4894E65690EF}" srcOrd="3" destOrd="0" presId="urn:microsoft.com/office/officeart/2005/8/layout/orgChart1"/>
    <dgm:cxn modelId="{5BA25C6E-3D6D-4034-96C2-81BC4ECF1593}" type="presParOf" srcId="{41BEAA72-B6E2-4F1C-8F1E-4894E65690EF}" destId="{1A975097-0CBA-4866-A279-3379DD32A760}" srcOrd="0" destOrd="0" presId="urn:microsoft.com/office/officeart/2005/8/layout/orgChart1"/>
    <dgm:cxn modelId="{0C393202-0866-4721-99CA-C30C004F1C8C}" type="presParOf" srcId="{1A975097-0CBA-4866-A279-3379DD32A760}" destId="{1C4A61A6-5867-44A2-A1C5-4DC1E8A76A67}" srcOrd="0" destOrd="0" presId="urn:microsoft.com/office/officeart/2005/8/layout/orgChart1"/>
    <dgm:cxn modelId="{42738761-F685-4BCB-9E19-FB441D3FFC6E}" type="presParOf" srcId="{1A975097-0CBA-4866-A279-3379DD32A760}" destId="{6E15ACD6-EF69-4AEC-9CAD-999E3DC989DF}" srcOrd="1" destOrd="0" presId="urn:microsoft.com/office/officeart/2005/8/layout/orgChart1"/>
    <dgm:cxn modelId="{FC8F4EF7-1944-4159-BF99-08163BE82106}" type="presParOf" srcId="{41BEAA72-B6E2-4F1C-8F1E-4894E65690EF}" destId="{51E8D10A-0DDE-4DF4-AC41-6624A54E25DD}" srcOrd="1" destOrd="0" presId="urn:microsoft.com/office/officeart/2005/8/layout/orgChart1"/>
    <dgm:cxn modelId="{352C3F6E-021C-474E-A2C5-D54AD8A7009B}" type="presParOf" srcId="{41BEAA72-B6E2-4F1C-8F1E-4894E65690EF}" destId="{D7D9719F-6261-4726-B1BD-63F84322B553}" srcOrd="2" destOrd="0" presId="urn:microsoft.com/office/officeart/2005/8/layout/orgChart1"/>
    <dgm:cxn modelId="{C55B9A2C-5BA7-4BAC-AAEC-5ED0DB5CFCAC}" type="presParOf" srcId="{0EA2EE43-4D1F-437D-B990-79A3F73C5EA7}" destId="{A1C4568B-DE86-4A74-9BDF-6F6EE1659918}" srcOrd="4" destOrd="0" presId="urn:microsoft.com/office/officeart/2005/8/layout/orgChart1"/>
    <dgm:cxn modelId="{04BBBE16-042F-4C1B-A7DB-B02271A59163}" type="presParOf" srcId="{0EA2EE43-4D1F-437D-B990-79A3F73C5EA7}" destId="{531BEF6D-794A-4E69-8988-A9633048DBE8}" srcOrd="5" destOrd="0" presId="urn:microsoft.com/office/officeart/2005/8/layout/orgChart1"/>
    <dgm:cxn modelId="{B6EED5B8-E8C6-4F93-B834-3314BA1A4409}" type="presParOf" srcId="{531BEF6D-794A-4E69-8988-A9633048DBE8}" destId="{CECBC32C-9C48-4094-9427-5590B86D5685}" srcOrd="0" destOrd="0" presId="urn:microsoft.com/office/officeart/2005/8/layout/orgChart1"/>
    <dgm:cxn modelId="{5446F462-1C42-4AE3-8F3F-12B092030BE2}" type="presParOf" srcId="{CECBC32C-9C48-4094-9427-5590B86D5685}" destId="{11933302-D156-43FE-BF35-B7C57757B24B}" srcOrd="0" destOrd="0" presId="urn:microsoft.com/office/officeart/2005/8/layout/orgChart1"/>
    <dgm:cxn modelId="{1A594B2B-1B27-4ED7-80D9-3A549E80B5BB}" type="presParOf" srcId="{CECBC32C-9C48-4094-9427-5590B86D5685}" destId="{5E209381-4C5B-4540-BEA9-B98366B0BE39}" srcOrd="1" destOrd="0" presId="urn:microsoft.com/office/officeart/2005/8/layout/orgChart1"/>
    <dgm:cxn modelId="{E8AD2E51-F320-44E7-9151-AA6C72EE1BD7}" type="presParOf" srcId="{531BEF6D-794A-4E69-8988-A9633048DBE8}" destId="{875EDAAE-F456-49B8-8CD7-154840F0E7A0}" srcOrd="1" destOrd="0" presId="urn:microsoft.com/office/officeart/2005/8/layout/orgChart1"/>
    <dgm:cxn modelId="{9292E094-B5BF-46FC-8872-8D12407E5F38}" type="presParOf" srcId="{531BEF6D-794A-4E69-8988-A9633048DBE8}" destId="{BD987CF2-BE8A-40B0-9E16-0E9459CACEBF}" srcOrd="2" destOrd="0" presId="urn:microsoft.com/office/officeart/2005/8/layout/orgChart1"/>
    <dgm:cxn modelId="{017CE69B-8055-47DD-9059-1CF8A5B7C3C1}" type="presParOf" srcId="{0EA2EE43-4D1F-437D-B990-79A3F73C5EA7}" destId="{09737E14-FA54-44A0-9CF7-0ACAE9F44DCB}" srcOrd="6" destOrd="0" presId="urn:microsoft.com/office/officeart/2005/8/layout/orgChart1"/>
    <dgm:cxn modelId="{30CEF996-0F90-49F1-B945-880B3A80DA3F}" type="presParOf" srcId="{0EA2EE43-4D1F-437D-B990-79A3F73C5EA7}" destId="{50E466EB-6132-49B5-BEBA-4771EEFFF124}" srcOrd="7" destOrd="0" presId="urn:microsoft.com/office/officeart/2005/8/layout/orgChart1"/>
    <dgm:cxn modelId="{BEA4905F-E86C-447A-8EB5-6551E66DE9D7}" type="presParOf" srcId="{50E466EB-6132-49B5-BEBA-4771EEFFF124}" destId="{42979E05-1D7D-41BB-B220-C62635D7592B}" srcOrd="0" destOrd="0" presId="urn:microsoft.com/office/officeart/2005/8/layout/orgChart1"/>
    <dgm:cxn modelId="{70332831-5D82-42BF-8A9A-6430ABA05901}" type="presParOf" srcId="{42979E05-1D7D-41BB-B220-C62635D7592B}" destId="{0EAD8832-D2D0-400A-A284-2F915B5404C1}" srcOrd="0" destOrd="0" presId="urn:microsoft.com/office/officeart/2005/8/layout/orgChart1"/>
    <dgm:cxn modelId="{218E7315-9845-4BFE-9C26-BB28758008CD}" type="presParOf" srcId="{42979E05-1D7D-41BB-B220-C62635D7592B}" destId="{A7ADF7B1-804E-4C1C-ADE8-EA62B0C5897D}" srcOrd="1" destOrd="0" presId="urn:microsoft.com/office/officeart/2005/8/layout/orgChart1"/>
    <dgm:cxn modelId="{2F397DFC-988B-4FC8-B8F3-2A17A4EF92E7}" type="presParOf" srcId="{50E466EB-6132-49B5-BEBA-4771EEFFF124}" destId="{A61379DE-525A-413C-9D6F-273E69F01F0D}" srcOrd="1" destOrd="0" presId="urn:microsoft.com/office/officeart/2005/8/layout/orgChart1"/>
    <dgm:cxn modelId="{61ADA9F8-0C75-4AA2-80B8-80F5831B6216}" type="presParOf" srcId="{50E466EB-6132-49B5-BEBA-4771EEFFF124}" destId="{5A5E4C49-6436-47B3-BC2A-E09350EEC794}" srcOrd="2" destOrd="0" presId="urn:microsoft.com/office/officeart/2005/8/layout/orgChart1"/>
    <dgm:cxn modelId="{63A360BD-B75C-49E5-9036-968E5B6CEF5D}" type="presParOf" srcId="{0EA2EE43-4D1F-437D-B990-79A3F73C5EA7}" destId="{EC956F7A-D1C3-4FBB-BC2C-AB38C15F9F35}" srcOrd="8" destOrd="0" presId="urn:microsoft.com/office/officeart/2005/8/layout/orgChart1"/>
    <dgm:cxn modelId="{7B7C1851-060F-4574-B16C-E39A2AE7EEF8}" type="presParOf" srcId="{0EA2EE43-4D1F-437D-B990-79A3F73C5EA7}" destId="{0C2CFC9F-CF2C-4616-8DB8-82E1F394D0BC}" srcOrd="9" destOrd="0" presId="urn:microsoft.com/office/officeart/2005/8/layout/orgChart1"/>
    <dgm:cxn modelId="{E1BDD5B3-3169-4E9F-8407-2C591D70CC5B}" type="presParOf" srcId="{0C2CFC9F-CF2C-4616-8DB8-82E1F394D0BC}" destId="{3102144B-B21C-4AAD-B91B-15B062AA9F9A}" srcOrd="0" destOrd="0" presId="urn:microsoft.com/office/officeart/2005/8/layout/orgChart1"/>
    <dgm:cxn modelId="{DF68B923-4ED1-437C-8BD3-E99F6A2F948D}" type="presParOf" srcId="{3102144B-B21C-4AAD-B91B-15B062AA9F9A}" destId="{890973DB-C16E-4A26-819F-6CF105D61A40}" srcOrd="0" destOrd="0" presId="urn:microsoft.com/office/officeart/2005/8/layout/orgChart1"/>
    <dgm:cxn modelId="{752DAACA-D4EE-45A7-ADF6-E4875DF9D00E}" type="presParOf" srcId="{3102144B-B21C-4AAD-B91B-15B062AA9F9A}" destId="{FBF77FE3-AED3-4141-B486-8928D436B635}" srcOrd="1" destOrd="0" presId="urn:microsoft.com/office/officeart/2005/8/layout/orgChart1"/>
    <dgm:cxn modelId="{14CF7553-194F-4648-9959-0277D798A762}" type="presParOf" srcId="{0C2CFC9F-CF2C-4616-8DB8-82E1F394D0BC}" destId="{7F13FA3D-3765-44FE-85AC-8121C3B12A2D}" srcOrd="1" destOrd="0" presId="urn:microsoft.com/office/officeart/2005/8/layout/orgChart1"/>
    <dgm:cxn modelId="{7E9F3109-43A0-4F17-8D1B-A16948CC9660}" type="presParOf" srcId="{0C2CFC9F-CF2C-4616-8DB8-82E1F394D0BC}" destId="{81A16BE2-25EA-464D-80BD-9149D2C9796B}" srcOrd="2" destOrd="0" presId="urn:microsoft.com/office/officeart/2005/8/layout/orgChart1"/>
    <dgm:cxn modelId="{7CA6E9EF-C5DD-4B01-875D-BA740031666D}" type="presParOf" srcId="{0EA2EE43-4D1F-437D-B990-79A3F73C5EA7}" destId="{B047EF1A-43CB-4202-A903-5AFF7A1FCA30}" srcOrd="10" destOrd="0" presId="urn:microsoft.com/office/officeart/2005/8/layout/orgChart1"/>
    <dgm:cxn modelId="{50035BA7-C237-4222-9E91-2866733E88C7}" type="presParOf" srcId="{0EA2EE43-4D1F-437D-B990-79A3F73C5EA7}" destId="{E11714BA-D36F-4454-AC14-07F936AB36D3}" srcOrd="11" destOrd="0" presId="urn:microsoft.com/office/officeart/2005/8/layout/orgChart1"/>
    <dgm:cxn modelId="{8AED9AE3-4848-4E94-9BD3-F7B6668A033B}" type="presParOf" srcId="{E11714BA-D36F-4454-AC14-07F936AB36D3}" destId="{3AE6347E-5A6B-44FB-AAF4-A4AE45F782F2}" srcOrd="0" destOrd="0" presId="urn:microsoft.com/office/officeart/2005/8/layout/orgChart1"/>
    <dgm:cxn modelId="{AA6A0BC4-0FF7-4212-94C3-5FFCE0C39C58}" type="presParOf" srcId="{3AE6347E-5A6B-44FB-AAF4-A4AE45F782F2}" destId="{64D366C1-55F1-4D58-B4C1-D3936C739B71}" srcOrd="0" destOrd="0" presId="urn:microsoft.com/office/officeart/2005/8/layout/orgChart1"/>
    <dgm:cxn modelId="{0E7F8F68-7B20-475F-99E0-2B18AF60CC57}" type="presParOf" srcId="{3AE6347E-5A6B-44FB-AAF4-A4AE45F782F2}" destId="{9FBFB6DB-BD92-49D5-8D7D-2B4431EA4509}" srcOrd="1" destOrd="0" presId="urn:microsoft.com/office/officeart/2005/8/layout/orgChart1"/>
    <dgm:cxn modelId="{F793B204-3967-4692-B66E-B829EC5D3A7A}" type="presParOf" srcId="{E11714BA-D36F-4454-AC14-07F936AB36D3}" destId="{FF03955B-72C8-47B1-A91A-58444123EA68}" srcOrd="1" destOrd="0" presId="urn:microsoft.com/office/officeart/2005/8/layout/orgChart1"/>
    <dgm:cxn modelId="{322ABD89-95D0-4BD7-B532-27BC6EA55E47}" type="presParOf" srcId="{E11714BA-D36F-4454-AC14-07F936AB36D3}" destId="{5CDFD76A-C8A0-402A-A12B-4A436E2652F0}" srcOrd="2" destOrd="0" presId="urn:microsoft.com/office/officeart/2005/8/layout/orgChart1"/>
    <dgm:cxn modelId="{17CB813B-38BE-4108-B735-B5041BBB8F57}" type="presParOf" srcId="{0EA2EE43-4D1F-437D-B990-79A3F73C5EA7}" destId="{E471D65F-1A83-40A9-AF65-A173B670223F}" srcOrd="12" destOrd="0" presId="urn:microsoft.com/office/officeart/2005/8/layout/orgChart1"/>
    <dgm:cxn modelId="{F6665A1F-D5F6-4FED-976D-B9B4AB232AD5}" type="presParOf" srcId="{0EA2EE43-4D1F-437D-B990-79A3F73C5EA7}" destId="{5F2C80D6-A393-40C6-A41A-D31EBA7B3AAE}" srcOrd="13" destOrd="0" presId="urn:microsoft.com/office/officeart/2005/8/layout/orgChart1"/>
    <dgm:cxn modelId="{5EEBD355-3FE0-4398-8783-E6B6B616C1BC}" type="presParOf" srcId="{5F2C80D6-A393-40C6-A41A-D31EBA7B3AAE}" destId="{6D68C9C0-64E5-4C10-81A8-9672A4786CEB}" srcOrd="0" destOrd="0" presId="urn:microsoft.com/office/officeart/2005/8/layout/orgChart1"/>
    <dgm:cxn modelId="{56E2C392-E532-45BF-B009-49952B7355EE}" type="presParOf" srcId="{6D68C9C0-64E5-4C10-81A8-9672A4786CEB}" destId="{E1B551E4-11D7-486F-B182-7F0FF8AF32E1}" srcOrd="0" destOrd="0" presId="urn:microsoft.com/office/officeart/2005/8/layout/orgChart1"/>
    <dgm:cxn modelId="{C9C6841C-442C-4E8C-928C-DC4049FF7520}" type="presParOf" srcId="{6D68C9C0-64E5-4C10-81A8-9672A4786CEB}" destId="{A36824B9-9D28-449E-9A6C-EEBA18797335}" srcOrd="1" destOrd="0" presId="urn:microsoft.com/office/officeart/2005/8/layout/orgChart1"/>
    <dgm:cxn modelId="{2FBAD46B-E0F3-4E5C-ADAF-70ABB13AF9F6}" type="presParOf" srcId="{5F2C80D6-A393-40C6-A41A-D31EBA7B3AAE}" destId="{9D2224B2-753B-433F-B63A-41A93F02F0F5}" srcOrd="1" destOrd="0" presId="urn:microsoft.com/office/officeart/2005/8/layout/orgChart1"/>
    <dgm:cxn modelId="{6C7B6A7C-69FC-4BBD-90FB-5A79773A5246}" type="presParOf" srcId="{5F2C80D6-A393-40C6-A41A-D31EBA7B3AAE}" destId="{D893839D-2EEC-4BE4-949D-47AF107E76A9}" srcOrd="2" destOrd="0" presId="urn:microsoft.com/office/officeart/2005/8/layout/orgChart1"/>
    <dgm:cxn modelId="{5988D946-B6F4-4D1C-9E5D-7ED7055F8BBD}" type="presParOf" srcId="{0EA2EE43-4D1F-437D-B990-79A3F73C5EA7}" destId="{DD030EDC-3177-4D53-BF94-37BC84A18C26}" srcOrd="14" destOrd="0" presId="urn:microsoft.com/office/officeart/2005/8/layout/orgChart1"/>
    <dgm:cxn modelId="{952C2B99-2E34-4E92-85E8-A72B54300E5F}" type="presParOf" srcId="{0EA2EE43-4D1F-437D-B990-79A3F73C5EA7}" destId="{E0B831A9-973A-40A6-BE92-AE70F3E0E0DD}" srcOrd="15" destOrd="0" presId="urn:microsoft.com/office/officeart/2005/8/layout/orgChart1"/>
    <dgm:cxn modelId="{7C07338F-C451-4943-AEAB-E48C78BA3BC3}" type="presParOf" srcId="{E0B831A9-973A-40A6-BE92-AE70F3E0E0DD}" destId="{903ADD39-22F9-4B6E-A5B7-B92AAC3AD319}" srcOrd="0" destOrd="0" presId="urn:microsoft.com/office/officeart/2005/8/layout/orgChart1"/>
    <dgm:cxn modelId="{C4CD69BA-C907-4F56-AB52-C4327AFB321F}" type="presParOf" srcId="{903ADD39-22F9-4B6E-A5B7-B92AAC3AD319}" destId="{F122118C-B292-40F9-8928-69B44C516035}" srcOrd="0" destOrd="0" presId="urn:microsoft.com/office/officeart/2005/8/layout/orgChart1"/>
    <dgm:cxn modelId="{B5A3AE01-5985-4C72-8B0F-6C0680A4B457}" type="presParOf" srcId="{903ADD39-22F9-4B6E-A5B7-B92AAC3AD319}" destId="{86D1DB11-38CE-4B1A-A985-E71E88657F6C}" srcOrd="1" destOrd="0" presId="urn:microsoft.com/office/officeart/2005/8/layout/orgChart1"/>
    <dgm:cxn modelId="{F85C1288-6F76-472E-AC53-B9589BE71CF0}" type="presParOf" srcId="{E0B831A9-973A-40A6-BE92-AE70F3E0E0DD}" destId="{B72CB315-60A3-4173-B1AF-C908FE735BF2}" srcOrd="1" destOrd="0" presId="urn:microsoft.com/office/officeart/2005/8/layout/orgChart1"/>
    <dgm:cxn modelId="{14D3A41E-0369-4FC8-A32E-0B57480AC3AE}" type="presParOf" srcId="{E0B831A9-973A-40A6-BE92-AE70F3E0E0DD}" destId="{94B153C3-A4EA-4631-B545-EAEE6E216E44}" srcOrd="2" destOrd="0" presId="urn:microsoft.com/office/officeart/2005/8/layout/orgChart1"/>
    <dgm:cxn modelId="{FE8FB281-B2C7-426D-9265-69375AB3C28C}" type="presParOf" srcId="{0EA2EE43-4D1F-437D-B990-79A3F73C5EA7}" destId="{75DE0DFF-2FC0-4025-B83D-9DE995B26935}" srcOrd="16" destOrd="0" presId="urn:microsoft.com/office/officeart/2005/8/layout/orgChart1"/>
    <dgm:cxn modelId="{0336876A-4475-42D9-A893-D2FF31795323}" type="presParOf" srcId="{0EA2EE43-4D1F-437D-B990-79A3F73C5EA7}" destId="{5A7F6232-BF15-4B8F-96C5-6EE4DB7D9210}" srcOrd="17" destOrd="0" presId="urn:microsoft.com/office/officeart/2005/8/layout/orgChart1"/>
    <dgm:cxn modelId="{3C1CC5B1-34D7-4F9C-A5BC-0E316599EA11}" type="presParOf" srcId="{5A7F6232-BF15-4B8F-96C5-6EE4DB7D9210}" destId="{E3727C8B-0367-44D8-98FA-216D6693D1AC}" srcOrd="0" destOrd="0" presId="urn:microsoft.com/office/officeart/2005/8/layout/orgChart1"/>
    <dgm:cxn modelId="{0E2CC188-5C5F-4416-926A-17EDD3BBB734}" type="presParOf" srcId="{E3727C8B-0367-44D8-98FA-216D6693D1AC}" destId="{A4E4E5DA-E2A7-4837-9035-E2FEA1398085}" srcOrd="0" destOrd="0" presId="urn:microsoft.com/office/officeart/2005/8/layout/orgChart1"/>
    <dgm:cxn modelId="{60811DA7-ECF1-4036-BE79-B333FF0892E7}" type="presParOf" srcId="{E3727C8B-0367-44D8-98FA-216D6693D1AC}" destId="{0052756D-2A29-4A1B-9CAA-64FF24640810}" srcOrd="1" destOrd="0" presId="urn:microsoft.com/office/officeart/2005/8/layout/orgChart1"/>
    <dgm:cxn modelId="{6E63B609-6416-42ED-BE24-02F0D52B8E5C}" type="presParOf" srcId="{5A7F6232-BF15-4B8F-96C5-6EE4DB7D9210}" destId="{B87DE07A-C1A2-44A1-883F-8DA384BCC40A}" srcOrd="1" destOrd="0" presId="urn:microsoft.com/office/officeart/2005/8/layout/orgChart1"/>
    <dgm:cxn modelId="{D25E2AE1-1767-4E23-89B5-1191C29C717B}" type="presParOf" srcId="{5A7F6232-BF15-4B8F-96C5-6EE4DB7D9210}" destId="{7A838CEB-0FC3-4930-A109-D3FCA39E55BF}" srcOrd="2" destOrd="0" presId="urn:microsoft.com/office/officeart/2005/8/layout/orgChart1"/>
    <dgm:cxn modelId="{4FB02C64-EE63-44F8-8343-13AC54D43419}" type="presParOf" srcId="{BCCF4743-CBC5-4A82-9498-1B520D4248E2}" destId="{8989E8CE-207F-45ED-AFB2-A6E1A4CAC02E}" srcOrd="2" destOrd="0" presId="urn:microsoft.com/office/officeart/2005/8/layout/orgChart1"/>
    <dgm:cxn modelId="{4C578328-6496-4D34-8443-5A3DC06FA032}" type="presParOf" srcId="{34617346-2367-4FC3-83C7-D68241EDA62A}" destId="{AD932EE4-F392-488D-BEBB-8E52D753C642}" srcOrd="4" destOrd="0" presId="urn:microsoft.com/office/officeart/2005/8/layout/orgChart1"/>
    <dgm:cxn modelId="{40AA5182-E449-4E9E-BFAD-564ACB19BBFB}" type="presParOf" srcId="{34617346-2367-4FC3-83C7-D68241EDA62A}" destId="{4514C8E1-A1F1-49BA-A94E-4ACA0E1F1ADB}" srcOrd="5" destOrd="0" presId="urn:microsoft.com/office/officeart/2005/8/layout/orgChart1"/>
    <dgm:cxn modelId="{FBADE5D4-3B23-491A-BF5D-B1B20959F2C0}" type="presParOf" srcId="{4514C8E1-A1F1-49BA-A94E-4ACA0E1F1ADB}" destId="{5B0D67CE-CB0E-473E-A7FE-E7133D099FC4}" srcOrd="0" destOrd="0" presId="urn:microsoft.com/office/officeart/2005/8/layout/orgChart1"/>
    <dgm:cxn modelId="{3D04F6B6-2823-4BB9-A739-E3FDE2E7EA3E}" type="presParOf" srcId="{5B0D67CE-CB0E-473E-A7FE-E7133D099FC4}" destId="{92C1A7A4-7A2F-4B48-ABF8-B909DD4D45BF}" srcOrd="0" destOrd="0" presId="urn:microsoft.com/office/officeart/2005/8/layout/orgChart1"/>
    <dgm:cxn modelId="{BC1E3918-3DC7-44C6-838B-9C29157EAFC4}" type="presParOf" srcId="{5B0D67CE-CB0E-473E-A7FE-E7133D099FC4}" destId="{FC03298F-7A88-465D-BB1F-D20B6899351E}" srcOrd="1" destOrd="0" presId="urn:microsoft.com/office/officeart/2005/8/layout/orgChart1"/>
    <dgm:cxn modelId="{2204D219-ACE8-4193-93B2-9853AA47A309}" type="presParOf" srcId="{4514C8E1-A1F1-49BA-A94E-4ACA0E1F1ADB}" destId="{F4E56BD6-8284-4750-85E1-596B7488F7D5}" srcOrd="1" destOrd="0" presId="urn:microsoft.com/office/officeart/2005/8/layout/orgChart1"/>
    <dgm:cxn modelId="{6A7B194D-AEAD-49B2-A5D0-1D51FC47FA62}" type="presParOf" srcId="{F4E56BD6-8284-4750-85E1-596B7488F7D5}" destId="{780506C5-2459-44BD-8083-A28C7FDCD834}" srcOrd="0" destOrd="0" presId="urn:microsoft.com/office/officeart/2005/8/layout/orgChart1"/>
    <dgm:cxn modelId="{54B8F4FD-700B-42FB-870E-A26F8D1C504D}" type="presParOf" srcId="{F4E56BD6-8284-4750-85E1-596B7488F7D5}" destId="{936C36E5-A252-4B0A-AB74-0BD17155CF9D}" srcOrd="1" destOrd="0" presId="urn:microsoft.com/office/officeart/2005/8/layout/orgChart1"/>
    <dgm:cxn modelId="{FF25CA7A-C1FD-49BF-85C0-96FCB5BC6AC9}" type="presParOf" srcId="{936C36E5-A252-4B0A-AB74-0BD17155CF9D}" destId="{7A1984DA-297F-4DF9-B97C-80FFC678B8A0}" srcOrd="0" destOrd="0" presId="urn:microsoft.com/office/officeart/2005/8/layout/orgChart1"/>
    <dgm:cxn modelId="{C8E1E06A-07FB-48C4-AD1F-6D0B1851177A}" type="presParOf" srcId="{7A1984DA-297F-4DF9-B97C-80FFC678B8A0}" destId="{52B8BD45-5D70-4C5D-A0F4-7F61D3882E7C}" srcOrd="0" destOrd="0" presId="urn:microsoft.com/office/officeart/2005/8/layout/orgChart1"/>
    <dgm:cxn modelId="{6CFB43E7-B907-4467-8487-9539988C694F}" type="presParOf" srcId="{7A1984DA-297F-4DF9-B97C-80FFC678B8A0}" destId="{B75CC096-86A8-4DDE-8747-9B2406FD2236}" srcOrd="1" destOrd="0" presId="urn:microsoft.com/office/officeart/2005/8/layout/orgChart1"/>
    <dgm:cxn modelId="{6D3A0486-D422-4068-8684-568D467F2287}" type="presParOf" srcId="{936C36E5-A252-4B0A-AB74-0BD17155CF9D}" destId="{C1661743-2F99-4A62-A87B-6B444EAC7E4F}" srcOrd="1" destOrd="0" presId="urn:microsoft.com/office/officeart/2005/8/layout/orgChart1"/>
    <dgm:cxn modelId="{B5B38E81-077E-423A-9DE9-17278114BC86}" type="presParOf" srcId="{936C36E5-A252-4B0A-AB74-0BD17155CF9D}" destId="{AB635719-A23B-46A8-83BD-C97CC8E910F3}" srcOrd="2" destOrd="0" presId="urn:microsoft.com/office/officeart/2005/8/layout/orgChart1"/>
    <dgm:cxn modelId="{0A4A74BC-05B2-4FCB-B6BC-EA82D30103E9}" type="presParOf" srcId="{F4E56BD6-8284-4750-85E1-596B7488F7D5}" destId="{E01EBCA6-379F-4B30-A048-3C09FE34877D}" srcOrd="2" destOrd="0" presId="urn:microsoft.com/office/officeart/2005/8/layout/orgChart1"/>
    <dgm:cxn modelId="{1B4EC165-43CA-401C-88A7-20F146B4653D}" type="presParOf" srcId="{F4E56BD6-8284-4750-85E1-596B7488F7D5}" destId="{7F4AF0E0-27FF-4EE6-A34C-0FF6D7F3EFE4}" srcOrd="3" destOrd="0" presId="urn:microsoft.com/office/officeart/2005/8/layout/orgChart1"/>
    <dgm:cxn modelId="{F921989E-AB6F-45D2-9293-BD4C4A800009}" type="presParOf" srcId="{7F4AF0E0-27FF-4EE6-A34C-0FF6D7F3EFE4}" destId="{D75F2ED5-2F5A-4A0E-A497-9823328003DE}" srcOrd="0" destOrd="0" presId="urn:microsoft.com/office/officeart/2005/8/layout/orgChart1"/>
    <dgm:cxn modelId="{BD85B0AD-DA0A-4CE4-9ADF-70B290C4ED7C}" type="presParOf" srcId="{D75F2ED5-2F5A-4A0E-A497-9823328003DE}" destId="{35CF1C03-E1DD-4CB6-ACE2-98FB96A2DD70}" srcOrd="0" destOrd="0" presId="urn:microsoft.com/office/officeart/2005/8/layout/orgChart1"/>
    <dgm:cxn modelId="{D46CDFA3-E336-450B-98BC-77B4130199E9}" type="presParOf" srcId="{D75F2ED5-2F5A-4A0E-A497-9823328003DE}" destId="{1A735966-C386-4FB8-A9FD-06EADFB8D3A1}" srcOrd="1" destOrd="0" presId="urn:microsoft.com/office/officeart/2005/8/layout/orgChart1"/>
    <dgm:cxn modelId="{3C7C4E9E-7214-45A3-9BA3-8285517708FF}" type="presParOf" srcId="{7F4AF0E0-27FF-4EE6-A34C-0FF6D7F3EFE4}" destId="{66B5718C-BCB0-4202-8219-8AAEC96A3D08}" srcOrd="1" destOrd="0" presId="urn:microsoft.com/office/officeart/2005/8/layout/orgChart1"/>
    <dgm:cxn modelId="{5FCB95A0-525C-4E97-BEDC-109B6CCD24E7}" type="presParOf" srcId="{7F4AF0E0-27FF-4EE6-A34C-0FF6D7F3EFE4}" destId="{0B51B00C-273F-4C89-9A95-1165C75B2828}" srcOrd="2" destOrd="0" presId="urn:microsoft.com/office/officeart/2005/8/layout/orgChart1"/>
    <dgm:cxn modelId="{E074D9B0-0791-4BDB-8062-7DA2314FE4C9}" type="presParOf" srcId="{F4E56BD6-8284-4750-85E1-596B7488F7D5}" destId="{5C274090-065C-486E-9E6D-91F7A64562D3}" srcOrd="4" destOrd="0" presId="urn:microsoft.com/office/officeart/2005/8/layout/orgChart1"/>
    <dgm:cxn modelId="{BB318B43-8B88-4DB0-B6F8-2CB69F0EA3A5}" type="presParOf" srcId="{F4E56BD6-8284-4750-85E1-596B7488F7D5}" destId="{00A12F32-3CB0-46D4-BBD4-D7558FB10E5A}" srcOrd="5" destOrd="0" presId="urn:microsoft.com/office/officeart/2005/8/layout/orgChart1"/>
    <dgm:cxn modelId="{D2EBBCD8-42E4-4ED5-9FE3-0327A5C52E57}" type="presParOf" srcId="{00A12F32-3CB0-46D4-BBD4-D7558FB10E5A}" destId="{E8656F96-7D4B-4013-9C72-F2E7673A32C0}" srcOrd="0" destOrd="0" presId="urn:microsoft.com/office/officeart/2005/8/layout/orgChart1"/>
    <dgm:cxn modelId="{60AAAE5A-2C03-45AE-9829-1724AABB60B7}" type="presParOf" srcId="{E8656F96-7D4B-4013-9C72-F2E7673A32C0}" destId="{D45C7C79-F5C8-430D-B48A-F725C2EE20BF}" srcOrd="0" destOrd="0" presId="urn:microsoft.com/office/officeart/2005/8/layout/orgChart1"/>
    <dgm:cxn modelId="{76B951C0-9E51-42BC-8F16-94F091B2CCC5}" type="presParOf" srcId="{E8656F96-7D4B-4013-9C72-F2E7673A32C0}" destId="{B1D39C70-F521-4828-8463-B5B5FEC91D60}" srcOrd="1" destOrd="0" presId="urn:microsoft.com/office/officeart/2005/8/layout/orgChart1"/>
    <dgm:cxn modelId="{92BF5C29-6344-48CC-A190-F4FCFBD5EFAF}" type="presParOf" srcId="{00A12F32-3CB0-46D4-BBD4-D7558FB10E5A}" destId="{340B659B-0AAC-41A1-8D04-27D8C0FBA046}" srcOrd="1" destOrd="0" presId="urn:microsoft.com/office/officeart/2005/8/layout/orgChart1"/>
    <dgm:cxn modelId="{8B8A6233-3CD3-49BB-84C0-138ED663D151}" type="presParOf" srcId="{00A12F32-3CB0-46D4-BBD4-D7558FB10E5A}" destId="{B8C1C135-F9DA-429D-A2A5-EAF3CC335EF2}" srcOrd="2" destOrd="0" presId="urn:microsoft.com/office/officeart/2005/8/layout/orgChart1"/>
    <dgm:cxn modelId="{997ED79F-11CC-4710-B69F-84A8A737D8EC}" type="presParOf" srcId="{4514C8E1-A1F1-49BA-A94E-4ACA0E1F1ADB}" destId="{3783CC23-2CCF-4A79-AD0A-59041386312C}" srcOrd="2" destOrd="0" presId="urn:microsoft.com/office/officeart/2005/8/layout/orgChart1"/>
    <dgm:cxn modelId="{DFE7192D-E632-49B0-9123-8616641376FC}" type="presParOf" srcId="{34617346-2367-4FC3-83C7-D68241EDA62A}" destId="{C607CA70-4214-4DED-9F2A-BC19E3A40990}" srcOrd="6" destOrd="0" presId="urn:microsoft.com/office/officeart/2005/8/layout/orgChart1"/>
    <dgm:cxn modelId="{E14C8BB6-88E5-4B02-B377-0728B7C4E738}" type="presParOf" srcId="{34617346-2367-4FC3-83C7-D68241EDA62A}" destId="{D99E333B-4108-488B-8645-CA792D6CFEE2}" srcOrd="7" destOrd="0" presId="urn:microsoft.com/office/officeart/2005/8/layout/orgChart1"/>
    <dgm:cxn modelId="{2F306370-47F3-4A6B-9C69-4FB1FF6B22F1}" type="presParOf" srcId="{D99E333B-4108-488B-8645-CA792D6CFEE2}" destId="{91AB690F-4969-424D-9AF0-1AEA2F1E7B70}" srcOrd="0" destOrd="0" presId="urn:microsoft.com/office/officeart/2005/8/layout/orgChart1"/>
    <dgm:cxn modelId="{CA3CEE03-9FA9-419E-90E9-C034B9007F70}" type="presParOf" srcId="{91AB690F-4969-424D-9AF0-1AEA2F1E7B70}" destId="{C3533B64-DE74-4169-8E05-5CD3C6F430CD}" srcOrd="0" destOrd="0" presId="urn:microsoft.com/office/officeart/2005/8/layout/orgChart1"/>
    <dgm:cxn modelId="{70323CEB-800D-4D6C-BA62-453DF9A891D7}" type="presParOf" srcId="{91AB690F-4969-424D-9AF0-1AEA2F1E7B70}" destId="{D50BFB53-341A-4666-998D-68A36226DCBD}" srcOrd="1" destOrd="0" presId="urn:microsoft.com/office/officeart/2005/8/layout/orgChart1"/>
    <dgm:cxn modelId="{9C2680AD-4709-4BEC-AEED-A86B8E0A0710}" type="presParOf" srcId="{D99E333B-4108-488B-8645-CA792D6CFEE2}" destId="{E5EE4953-7922-4ABA-B096-DD407201F283}" srcOrd="1" destOrd="0" presId="urn:microsoft.com/office/officeart/2005/8/layout/orgChart1"/>
    <dgm:cxn modelId="{DA437156-972F-4619-B7B9-419084C2614A}" type="presParOf" srcId="{E5EE4953-7922-4ABA-B096-DD407201F283}" destId="{39B4371E-80D4-484F-89A5-D86FE899DC93}" srcOrd="0" destOrd="0" presId="urn:microsoft.com/office/officeart/2005/8/layout/orgChart1"/>
    <dgm:cxn modelId="{3345E24C-93F2-4673-B7BB-A528FDF2B26E}" type="presParOf" srcId="{E5EE4953-7922-4ABA-B096-DD407201F283}" destId="{CF2C610D-9E2E-49E1-AD67-684C753908EE}" srcOrd="1" destOrd="0" presId="urn:microsoft.com/office/officeart/2005/8/layout/orgChart1"/>
    <dgm:cxn modelId="{9AAE4B18-607B-4656-A2B2-BB45BE57C491}" type="presParOf" srcId="{CF2C610D-9E2E-49E1-AD67-684C753908EE}" destId="{EFD0CFB0-8417-4080-A1CF-EF576B378103}" srcOrd="0" destOrd="0" presId="urn:microsoft.com/office/officeart/2005/8/layout/orgChart1"/>
    <dgm:cxn modelId="{90D819AA-9B8D-429B-88FD-366FA24EE78F}" type="presParOf" srcId="{EFD0CFB0-8417-4080-A1CF-EF576B378103}" destId="{1C2170C8-D4D9-4B72-AA9B-AD9078FFE7ED}" srcOrd="0" destOrd="0" presId="urn:microsoft.com/office/officeart/2005/8/layout/orgChart1"/>
    <dgm:cxn modelId="{FA6305FE-09E7-4F14-8ABB-69E0DECE2630}" type="presParOf" srcId="{EFD0CFB0-8417-4080-A1CF-EF576B378103}" destId="{8A3063BF-156F-4F25-9202-CB73A75A8891}" srcOrd="1" destOrd="0" presId="urn:microsoft.com/office/officeart/2005/8/layout/orgChart1"/>
    <dgm:cxn modelId="{5BC56550-A4B7-4C92-88E2-847043894382}" type="presParOf" srcId="{CF2C610D-9E2E-49E1-AD67-684C753908EE}" destId="{F14BF1DE-27CA-4CB3-B4E1-21B93D4D5DD8}" srcOrd="1" destOrd="0" presId="urn:microsoft.com/office/officeart/2005/8/layout/orgChart1"/>
    <dgm:cxn modelId="{CEF0DBB8-E490-4101-A401-D2C081F914BA}" type="presParOf" srcId="{CF2C610D-9E2E-49E1-AD67-684C753908EE}" destId="{C77934AA-590B-4BA2-BC1A-A6D225AAE019}" srcOrd="2" destOrd="0" presId="urn:microsoft.com/office/officeart/2005/8/layout/orgChart1"/>
    <dgm:cxn modelId="{1EDE4057-926C-405A-9957-2D7FBA900F31}" type="presParOf" srcId="{E5EE4953-7922-4ABA-B096-DD407201F283}" destId="{F8A1BA20-832C-4803-95EC-6BB2A267E778}" srcOrd="2" destOrd="0" presId="urn:microsoft.com/office/officeart/2005/8/layout/orgChart1"/>
    <dgm:cxn modelId="{2E8BE478-7D30-4708-9C54-5301A7367A38}" type="presParOf" srcId="{E5EE4953-7922-4ABA-B096-DD407201F283}" destId="{6A46166B-D669-4B88-879E-6DCBEDF8178E}" srcOrd="3" destOrd="0" presId="urn:microsoft.com/office/officeart/2005/8/layout/orgChart1"/>
    <dgm:cxn modelId="{1FCCDB66-74E3-4F0F-BE31-57D6F788C301}" type="presParOf" srcId="{6A46166B-D669-4B88-879E-6DCBEDF8178E}" destId="{57A7B539-3992-4F6E-9B6C-FB0358FBC374}" srcOrd="0" destOrd="0" presId="urn:microsoft.com/office/officeart/2005/8/layout/orgChart1"/>
    <dgm:cxn modelId="{F63A91BA-4876-4526-8586-AE5D9F51BAC5}" type="presParOf" srcId="{57A7B539-3992-4F6E-9B6C-FB0358FBC374}" destId="{EA1C0D62-00B7-45EA-855A-FDCCA285B36C}" srcOrd="0" destOrd="0" presId="urn:microsoft.com/office/officeart/2005/8/layout/orgChart1"/>
    <dgm:cxn modelId="{BEBE7D61-081C-4BD5-91AD-DAB2AB4BEFDA}" type="presParOf" srcId="{57A7B539-3992-4F6E-9B6C-FB0358FBC374}" destId="{2E43CEA5-24D6-4131-A560-B3CB575C3C0A}" srcOrd="1" destOrd="0" presId="urn:microsoft.com/office/officeart/2005/8/layout/orgChart1"/>
    <dgm:cxn modelId="{DFAF3CF4-2B08-4A9E-9770-9A3DD32EDAB5}" type="presParOf" srcId="{6A46166B-D669-4B88-879E-6DCBEDF8178E}" destId="{8E1B5108-4E10-4F60-BE42-F414BB29EBB6}" srcOrd="1" destOrd="0" presId="urn:microsoft.com/office/officeart/2005/8/layout/orgChart1"/>
    <dgm:cxn modelId="{D1D648C5-A0BC-4409-8537-C2504535F809}" type="presParOf" srcId="{6A46166B-D669-4B88-879E-6DCBEDF8178E}" destId="{A651BD25-213A-4916-979C-78075A6C9311}" srcOrd="2" destOrd="0" presId="urn:microsoft.com/office/officeart/2005/8/layout/orgChart1"/>
    <dgm:cxn modelId="{B17A3ADB-1BAB-4534-9A39-7EC020B0C62B}" type="presParOf" srcId="{D99E333B-4108-488B-8645-CA792D6CFEE2}" destId="{3ED1B9CF-AB58-4CB0-A28B-F98CEBF23B64}"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Energy Efficiency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Monitor Resources</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Allocate Resources</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6AC67ADB-6D4C-4702-ACE7-2A44EAA82D4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Metering</a:t>
          </a:r>
        </a:p>
      </dgm:t>
    </dgm:pt>
    <dgm:pt modelId="{2811DF9D-F130-4587-AC78-9FF026923BCB}" type="parTrans" cxnId="{348B571D-3A66-4713-B577-C02CCAE9018A}">
      <dgm:prSet/>
      <dgm:spPr/>
      <dgm:t>
        <a:bodyPr/>
        <a:lstStyle/>
        <a:p>
          <a:endParaRPr lang="en-US"/>
        </a:p>
      </dgm:t>
    </dgm:pt>
    <dgm:pt modelId="{4F7CDFCB-B923-4E3B-88ED-0593920C17B8}" type="sibTrans" cxnId="{348B571D-3A66-4713-B577-C02CCAE9018A}">
      <dgm:prSet/>
      <dgm:spPr/>
      <dgm:t>
        <a:bodyPr/>
        <a:lstStyle/>
        <a:p>
          <a:endParaRPr lang="en-US"/>
        </a:p>
      </dgm:t>
    </dgm:pt>
    <dgm:pt modelId="{34FC580F-5955-4A19-B6A7-8D854BB9B6C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Usage</a:t>
          </a:r>
        </a:p>
      </dgm:t>
    </dgm:pt>
    <dgm:pt modelId="{1146CBF6-4A89-46FF-8E4A-B6EDC4668375}" type="parTrans" cxnId="{18A754CC-4E0F-4FD7-B412-E657EAAE5F12}">
      <dgm:prSet/>
      <dgm:spPr/>
      <dgm:t>
        <a:bodyPr/>
        <a:lstStyle/>
        <a:p>
          <a:endParaRPr lang="en-US"/>
        </a:p>
      </dgm:t>
    </dgm:pt>
    <dgm:pt modelId="{06747AAF-BA39-48FF-88D4-1334A61122D7}" type="sibTrans" cxnId="{18A754CC-4E0F-4FD7-B412-E657EAAE5F12}">
      <dgm:prSet/>
      <dgm:spPr/>
      <dgm:t>
        <a:bodyPr/>
        <a:lstStyle/>
        <a:p>
          <a:endParaRPr lang="en-US"/>
        </a:p>
      </dgm:t>
    </dgm:pt>
    <dgm:pt modelId="{34EECA2C-7EF0-45CC-80D6-F55388397DE8}">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Discovery</a:t>
          </a:r>
        </a:p>
      </dgm:t>
    </dgm:pt>
    <dgm:pt modelId="{EDBB356A-C981-4AD7-97B3-E0BF9CB59E63}" type="parTrans" cxnId="{737E2A9D-0829-47C5-89B4-A6ACAEACCF44}">
      <dgm:prSet/>
      <dgm:spPr/>
      <dgm:t>
        <a:bodyPr/>
        <a:lstStyle/>
        <a:p>
          <a:endParaRPr lang="en-US"/>
        </a:p>
      </dgm:t>
    </dgm:pt>
    <dgm:pt modelId="{E30D74DC-584D-466C-B99F-5674845D12DA}" type="sibTrans" cxnId="{737E2A9D-0829-47C5-89B4-A6ACAEACCF44}">
      <dgm:prSet/>
      <dgm:spPr/>
      <dgm:t>
        <a:bodyPr/>
        <a:lstStyle/>
        <a:p>
          <a:endParaRPr lang="en-US"/>
        </a:p>
      </dgm:t>
    </dgm:pt>
    <dgm:pt modelId="{545585AD-AAD1-4FC9-ACCB-89756CC5D88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Static Classification</a:t>
          </a:r>
        </a:p>
      </dgm:t>
    </dgm:pt>
    <dgm:pt modelId="{AC9B0154-3880-4706-9E54-FD9241160F48}" type="parTrans" cxnId="{AC96AEF2-232F-4134-B893-B419C92F2B4E}">
      <dgm:prSet/>
      <dgm:spPr/>
      <dgm:t>
        <a:bodyPr/>
        <a:lstStyle/>
        <a:p>
          <a:endParaRPr lang="en-US"/>
        </a:p>
      </dgm:t>
    </dgm:pt>
    <dgm:pt modelId="{1B696079-DACE-4A4F-BFAE-5160A1A63F94}" type="sibTrans" cxnId="{AC96AEF2-232F-4134-B893-B419C92F2B4E}">
      <dgm:prSet/>
      <dgm:spPr/>
      <dgm:t>
        <a:bodyPr/>
        <a:lstStyle/>
        <a:p>
          <a:endParaRPr lang="en-US"/>
        </a:p>
      </dgm:t>
    </dgm:pt>
    <dgm:pt modelId="{041F939F-EBCA-4F58-80B6-F8D13E3CF387}">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Dynamic Classification</a:t>
          </a:r>
        </a:p>
      </dgm:t>
    </dgm:pt>
    <dgm:pt modelId="{41BE0096-3DDD-473E-BCA8-A4FAF590951B}" type="parTrans" cxnId="{CC95859C-EA6B-4923-8C5E-EEB4F6FADC7D}">
      <dgm:prSet/>
      <dgm:spPr/>
      <dgm:t>
        <a:bodyPr/>
        <a:lstStyle/>
        <a:p>
          <a:endParaRPr lang="en-US"/>
        </a:p>
      </dgm:t>
    </dgm:pt>
    <dgm:pt modelId="{B8131A00-EDC9-435C-9192-732031CDD472}" type="sibTrans" cxnId="{CC95859C-EA6B-4923-8C5E-EEB4F6FADC7D}">
      <dgm:prSet/>
      <dgm:spPr/>
      <dgm:t>
        <a:bodyPr/>
        <a:lstStyle/>
        <a:p>
          <a:endParaRPr lang="en-US"/>
        </a:p>
      </dgm:t>
    </dgm:pt>
    <dgm:pt modelId="{F7E590DF-76AD-427E-9F53-D4F9CCC9FE6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Schedule Resources</a:t>
          </a:r>
        </a:p>
      </dgm:t>
    </dgm:pt>
    <dgm:pt modelId="{BB358458-A622-4760-98D8-0B730C6CB62F}" type="parTrans" cxnId="{4FEA0F41-E29D-4005-ABF5-252A9B4FD04A}">
      <dgm:prSet/>
      <dgm:spPr/>
      <dgm:t>
        <a:bodyPr/>
        <a:lstStyle/>
        <a:p>
          <a:endParaRPr lang="en-US"/>
        </a:p>
      </dgm:t>
    </dgm:pt>
    <dgm:pt modelId="{16141743-15D4-48CF-9702-8A7DCFE6B436}" type="sibTrans" cxnId="{4FEA0F41-E29D-4005-ABF5-252A9B4FD04A}">
      <dgm:prSet/>
      <dgm:spPr/>
      <dgm:t>
        <a:bodyPr/>
        <a:lstStyle/>
        <a:p>
          <a:endParaRPr lang="en-US"/>
        </a:p>
      </dgm:t>
    </dgm:pt>
    <dgm:pt modelId="{21B3D7D3-5B29-481F-BEF6-B9388491A3DB}">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Resource Demand</a:t>
          </a:r>
        </a:p>
      </dgm:t>
    </dgm:pt>
    <dgm:pt modelId="{01593F16-5F85-48CD-94F7-17FA1B9337AF}" type="parTrans" cxnId="{D05FD7F3-DF43-4A95-9875-303DE8017A82}">
      <dgm:prSet/>
      <dgm:spPr/>
      <dgm:t>
        <a:bodyPr/>
        <a:lstStyle/>
        <a:p>
          <a:endParaRPr lang="en-US"/>
        </a:p>
      </dgm:t>
    </dgm:pt>
    <dgm:pt modelId="{854CD1B7-6B27-4087-82E0-2357127B8C0A}" type="sibTrans" cxnId="{D05FD7F3-DF43-4A95-9875-303DE8017A82}">
      <dgm:prSet/>
      <dgm:spPr/>
      <dgm:t>
        <a:bodyPr/>
        <a:lstStyle/>
        <a:p>
          <a:endParaRPr lang="en-US"/>
        </a:p>
      </dgm:t>
    </dgm:pt>
    <dgm:pt modelId="{C257527C-1DCB-4C84-8267-D2F270AC705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Event Arrival</a:t>
          </a:r>
        </a:p>
      </dgm:t>
    </dgm:pt>
    <dgm:pt modelId="{395DB54D-4682-4B0D-BB4B-CBA2536FDC86}" type="parTrans" cxnId="{5F3339EB-5B2C-4DA3-8798-65A2000754C0}">
      <dgm:prSet/>
      <dgm:spPr/>
      <dgm:t>
        <a:bodyPr/>
        <a:lstStyle/>
        <a:p>
          <a:endParaRPr lang="en-US"/>
        </a:p>
      </dgm:t>
    </dgm:pt>
    <dgm:pt modelId="{BC142431-10E8-4A2E-8305-757580433862}" type="sibTrans" cxnId="{5F3339EB-5B2C-4DA3-8798-65A2000754C0}">
      <dgm:prSet/>
      <dgm:spPr/>
      <dgm:t>
        <a:bodyPr/>
        <a:lstStyle/>
        <a:p>
          <a:endParaRPr lang="en-US"/>
        </a:p>
      </dgm:t>
    </dgm:pt>
    <dgm:pt modelId="{AA2517D2-56BB-43B1-97E9-BE4EA84C51B3}">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Event Response</a:t>
          </a:r>
        </a:p>
      </dgm:t>
    </dgm:pt>
    <dgm:pt modelId="{0E92E712-E342-4489-8C52-19A033FBE27D}" type="parTrans" cxnId="{9101C0BD-5A13-4969-9D71-930FC5EA7A8F}">
      <dgm:prSet/>
      <dgm:spPr/>
      <dgm:t>
        <a:bodyPr/>
        <a:lstStyle/>
        <a:p>
          <a:endParaRPr lang="en-US"/>
        </a:p>
      </dgm:t>
    </dgm:pt>
    <dgm:pt modelId="{D61CE16C-3E1B-45A4-B367-7F50A602D577}" type="sibTrans" cxnId="{9101C0BD-5A13-4969-9D71-930FC5EA7A8F}">
      <dgm:prSet/>
      <dgm:spPr/>
      <dgm:t>
        <a:bodyPr/>
        <a:lstStyle/>
        <a:p>
          <a:endParaRPr lang="en-US"/>
        </a:p>
      </dgm:t>
    </dgm:pt>
    <dgm:pt modelId="{ACCE8E62-C575-4676-9399-5B9B8B49FEAF}">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Prioritize Events</a:t>
          </a:r>
        </a:p>
      </dgm:t>
    </dgm:pt>
    <dgm:pt modelId="{9A612E67-21D2-47B0-B624-2EB97052ED84}" type="parTrans" cxnId="{6E013A15-0C44-4244-83A8-6B6400D09C25}">
      <dgm:prSet/>
      <dgm:spPr/>
      <dgm:t>
        <a:bodyPr/>
        <a:lstStyle/>
        <a:p>
          <a:endParaRPr lang="en-US"/>
        </a:p>
      </dgm:t>
    </dgm:pt>
    <dgm:pt modelId="{96911DC2-AA34-4BA6-ADCE-0B4F802FD07B}" type="sibTrans" cxnId="{6E013A15-0C44-4244-83A8-6B6400D09C25}">
      <dgm:prSet/>
      <dgm:spPr/>
      <dgm:t>
        <a:bodyPr/>
        <a:lstStyle/>
        <a:p>
          <a:endParaRPr lang="en-US"/>
        </a:p>
      </dgm:t>
    </dgm:pt>
    <dgm:pt modelId="{2BF11EBA-AF43-47B6-B854-7D47C47C413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Computational Overhead</a:t>
          </a:r>
        </a:p>
      </dgm:t>
    </dgm:pt>
    <dgm:pt modelId="{4A3A914F-5447-4480-A803-D7F0972F4141}" type="parTrans" cxnId="{5702E5DE-7252-4D77-8A21-323D33C18F1A}">
      <dgm:prSet/>
      <dgm:spPr/>
      <dgm:t>
        <a:bodyPr/>
        <a:lstStyle/>
        <a:p>
          <a:endParaRPr lang="en-US"/>
        </a:p>
      </dgm:t>
    </dgm:pt>
    <dgm:pt modelId="{91F184FC-3CA0-401C-8277-3EEC9E7EA61C}" type="sibTrans" cxnId="{5702E5DE-7252-4D77-8A21-323D33C18F1A}">
      <dgm:prSet/>
      <dgm:spPr/>
      <dgm:t>
        <a:bodyPr/>
        <a:lstStyle/>
        <a:p>
          <a:endParaRPr lang="en-US"/>
        </a:p>
      </dgm:t>
    </dgm:pt>
    <dgm:pt modelId="{992E4C06-2ED5-4DD4-9246-4B5B6828B96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Execution Times</a:t>
          </a:r>
        </a:p>
      </dgm:t>
    </dgm:pt>
    <dgm:pt modelId="{DC1F1237-8B8A-4B19-8071-FAA1AA1030FC}" type="parTrans" cxnId="{EC1770B4-14DB-4F1E-8506-7F61DB46AEA6}">
      <dgm:prSet/>
      <dgm:spPr/>
      <dgm:t>
        <a:bodyPr/>
        <a:lstStyle/>
        <a:p>
          <a:endParaRPr lang="en-US"/>
        </a:p>
      </dgm:t>
    </dgm:pt>
    <dgm:pt modelId="{02F81093-EF85-4756-9868-C835D42E0CA5}" type="sibTrans" cxnId="{EC1770B4-14DB-4F1E-8506-7F61DB46AEA6}">
      <dgm:prSet/>
      <dgm:spPr/>
      <dgm:t>
        <a:bodyPr/>
        <a:lstStyle/>
        <a:p>
          <a:endParaRPr lang="en-US"/>
        </a:p>
      </dgm:t>
    </dgm:pt>
    <dgm:pt modelId="{C43A1D55-90AB-4F97-8D83-D08381BE825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Resource Usage Efficiency</a:t>
          </a:r>
        </a:p>
      </dgm:t>
    </dgm:pt>
    <dgm:pt modelId="{9719FE8C-D3AB-40F7-8571-B86903228AFF}" type="parTrans" cxnId="{257965C9-FBBC-4192-93E5-677148AB6D02}">
      <dgm:prSet/>
      <dgm:spPr/>
      <dgm:t>
        <a:bodyPr/>
        <a:lstStyle/>
        <a:p>
          <a:endParaRPr lang="en-US"/>
        </a:p>
      </dgm:t>
    </dgm:pt>
    <dgm:pt modelId="{AD4B81FC-D784-4D01-B9DE-5814F5CC8196}" type="sibTrans" cxnId="{257965C9-FBBC-4192-93E5-677148AB6D02}">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3"/>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3" custScaleX="239260" custLinFactNeighborX="5567" custLinFactNeighborY="-1">
        <dgm:presLayoutVars>
          <dgm:chPref val="3"/>
        </dgm:presLayoutVars>
      </dgm:prSet>
      <dgm:spPr/>
    </dgm:pt>
    <dgm:pt modelId="{EE4499E8-10A2-4D6B-8C8E-23AC644891D4}" type="pres">
      <dgm:prSet presAssocID="{E0C37CB0-2069-4CF0-95FC-2BD9EF77D0C4}" presName="rootConnector" presStyleLbl="node2" presStyleIdx="0" presStyleCnt="3"/>
      <dgm:spPr/>
    </dgm:pt>
    <dgm:pt modelId="{BC4F0304-DE0A-4AD6-AF83-E1566C0023F2}" type="pres">
      <dgm:prSet presAssocID="{E0C37CB0-2069-4CF0-95FC-2BD9EF77D0C4}" presName="hierChild4" presStyleCnt="0"/>
      <dgm:spPr/>
    </dgm:pt>
    <dgm:pt modelId="{827FF7B9-2E49-4ECB-9C79-B3234ECBB9AB}" type="pres">
      <dgm:prSet presAssocID="{2811DF9D-F130-4587-AC78-9FF026923BCB}" presName="Name37" presStyleLbl="parChTrans1D3" presStyleIdx="0" presStyleCnt="12"/>
      <dgm:spPr/>
    </dgm:pt>
    <dgm:pt modelId="{248B432F-729B-4832-8F31-08DFDCD298EC}" type="pres">
      <dgm:prSet presAssocID="{6AC67ADB-6D4C-4702-ACE7-2A44EAA82D46}" presName="hierRoot2" presStyleCnt="0">
        <dgm:presLayoutVars>
          <dgm:hierBranch val="init"/>
        </dgm:presLayoutVars>
      </dgm:prSet>
      <dgm:spPr/>
    </dgm:pt>
    <dgm:pt modelId="{5C19C14F-C8DA-4ECA-BDD4-9278A9BA3BE4}" type="pres">
      <dgm:prSet presAssocID="{6AC67ADB-6D4C-4702-ACE7-2A44EAA82D46}" presName="rootComposite" presStyleCnt="0"/>
      <dgm:spPr/>
    </dgm:pt>
    <dgm:pt modelId="{DD14A994-FDDF-4237-8E7A-F256410EEE26}" type="pres">
      <dgm:prSet presAssocID="{6AC67ADB-6D4C-4702-ACE7-2A44EAA82D46}" presName="rootText" presStyleLbl="node3" presStyleIdx="0" presStyleCnt="12" custScaleX="178434" custLinFactNeighborX="-2000" custLinFactNeighborY="0">
        <dgm:presLayoutVars>
          <dgm:chPref val="3"/>
        </dgm:presLayoutVars>
      </dgm:prSet>
      <dgm:spPr/>
    </dgm:pt>
    <dgm:pt modelId="{69295772-7E4E-4881-B191-2D14A1D04BFD}" type="pres">
      <dgm:prSet presAssocID="{6AC67ADB-6D4C-4702-ACE7-2A44EAA82D46}" presName="rootConnector" presStyleLbl="node3" presStyleIdx="0" presStyleCnt="12"/>
      <dgm:spPr/>
    </dgm:pt>
    <dgm:pt modelId="{FA7E2320-F57F-4150-A4FE-35C6C8A3B8CB}" type="pres">
      <dgm:prSet presAssocID="{6AC67ADB-6D4C-4702-ACE7-2A44EAA82D46}" presName="hierChild4" presStyleCnt="0"/>
      <dgm:spPr/>
    </dgm:pt>
    <dgm:pt modelId="{2362A6BE-AEF3-4B15-944D-CEB488EA7293}" type="pres">
      <dgm:prSet presAssocID="{6AC67ADB-6D4C-4702-ACE7-2A44EAA82D46}" presName="hierChild5" presStyleCnt="0"/>
      <dgm:spPr/>
    </dgm:pt>
    <dgm:pt modelId="{378E358B-AF25-4B69-85DC-2F66C3579A01}" type="pres">
      <dgm:prSet presAssocID="{AC9B0154-3880-4706-9E54-FD9241160F48}" presName="Name37" presStyleLbl="parChTrans1D3" presStyleIdx="1" presStyleCnt="12"/>
      <dgm:spPr/>
    </dgm:pt>
    <dgm:pt modelId="{3A90440E-ED4A-4B39-96F1-EBDBE95AE021}" type="pres">
      <dgm:prSet presAssocID="{545585AD-AAD1-4FC9-ACCB-89756CC5D886}" presName="hierRoot2" presStyleCnt="0">
        <dgm:presLayoutVars>
          <dgm:hierBranch val="init"/>
        </dgm:presLayoutVars>
      </dgm:prSet>
      <dgm:spPr/>
    </dgm:pt>
    <dgm:pt modelId="{F8D076FC-89D0-409F-A9EF-EE9549028743}" type="pres">
      <dgm:prSet presAssocID="{545585AD-AAD1-4FC9-ACCB-89756CC5D886}" presName="rootComposite" presStyleCnt="0"/>
      <dgm:spPr/>
    </dgm:pt>
    <dgm:pt modelId="{8A0D4F81-91E5-4A6A-9F2C-377407AD4B28}" type="pres">
      <dgm:prSet presAssocID="{545585AD-AAD1-4FC9-ACCB-89756CC5D886}" presName="rootText" presStyleLbl="node3" presStyleIdx="1" presStyleCnt="12">
        <dgm:presLayoutVars>
          <dgm:chPref val="3"/>
        </dgm:presLayoutVars>
      </dgm:prSet>
      <dgm:spPr/>
    </dgm:pt>
    <dgm:pt modelId="{953DC666-061F-474F-BE05-6ED1F3D3ADA3}" type="pres">
      <dgm:prSet presAssocID="{545585AD-AAD1-4FC9-ACCB-89756CC5D886}" presName="rootConnector" presStyleLbl="node3" presStyleIdx="1" presStyleCnt="12"/>
      <dgm:spPr/>
    </dgm:pt>
    <dgm:pt modelId="{AF723AF6-DD55-4C56-A330-E536FC7DE75E}" type="pres">
      <dgm:prSet presAssocID="{545585AD-AAD1-4FC9-ACCB-89756CC5D886}" presName="hierChild4" presStyleCnt="0"/>
      <dgm:spPr/>
    </dgm:pt>
    <dgm:pt modelId="{80E953B3-1113-4A5F-8BE1-DD7B999DA91F}" type="pres">
      <dgm:prSet presAssocID="{545585AD-AAD1-4FC9-ACCB-89756CC5D886}" presName="hierChild5" presStyleCnt="0"/>
      <dgm:spPr/>
    </dgm:pt>
    <dgm:pt modelId="{B0B970E9-B378-4D8C-B5E2-999A01DF7100}" type="pres">
      <dgm:prSet presAssocID="{41BE0096-3DDD-473E-BCA8-A4FAF590951B}" presName="Name37" presStyleLbl="parChTrans1D3" presStyleIdx="2" presStyleCnt="12"/>
      <dgm:spPr/>
    </dgm:pt>
    <dgm:pt modelId="{C01EB9E1-CD91-46C4-9A5D-D2127EB43224}" type="pres">
      <dgm:prSet presAssocID="{041F939F-EBCA-4F58-80B6-F8D13E3CF387}" presName="hierRoot2" presStyleCnt="0">
        <dgm:presLayoutVars>
          <dgm:hierBranch val="init"/>
        </dgm:presLayoutVars>
      </dgm:prSet>
      <dgm:spPr/>
    </dgm:pt>
    <dgm:pt modelId="{C0361C6D-82E4-4B23-B3FE-644C338786FA}" type="pres">
      <dgm:prSet presAssocID="{041F939F-EBCA-4F58-80B6-F8D13E3CF387}" presName="rootComposite" presStyleCnt="0"/>
      <dgm:spPr/>
    </dgm:pt>
    <dgm:pt modelId="{7B204708-F3E8-4BE9-9CD2-28A70A56F6A1}" type="pres">
      <dgm:prSet presAssocID="{041F939F-EBCA-4F58-80B6-F8D13E3CF387}" presName="rootText" presStyleLbl="node3" presStyleIdx="2" presStyleCnt="12">
        <dgm:presLayoutVars>
          <dgm:chPref val="3"/>
        </dgm:presLayoutVars>
      </dgm:prSet>
      <dgm:spPr/>
    </dgm:pt>
    <dgm:pt modelId="{FBAFFC50-6E57-494B-A26D-445DFC6FEE55}" type="pres">
      <dgm:prSet presAssocID="{041F939F-EBCA-4F58-80B6-F8D13E3CF387}" presName="rootConnector" presStyleLbl="node3" presStyleIdx="2" presStyleCnt="12"/>
      <dgm:spPr/>
    </dgm:pt>
    <dgm:pt modelId="{46D6B32D-77DE-4FD6-9951-1890E0C2DEFF}" type="pres">
      <dgm:prSet presAssocID="{041F939F-EBCA-4F58-80B6-F8D13E3CF387}" presName="hierChild4" presStyleCnt="0"/>
      <dgm:spPr/>
    </dgm:pt>
    <dgm:pt modelId="{DCB5928B-DC18-4BBB-B2EC-9FD4B8CD66D5}" type="pres">
      <dgm:prSet presAssocID="{041F939F-EBCA-4F58-80B6-F8D13E3CF387}" presName="hierChild5" presStyleCnt="0"/>
      <dgm:spPr/>
    </dgm:pt>
    <dgm:pt modelId="{3B2A2660-8082-48FF-9029-130536ABD9CE}" type="pres">
      <dgm:prSet presAssocID="{E0C37CB0-2069-4CF0-95FC-2BD9EF77D0C4}" presName="hierChild5" presStyleCnt="0"/>
      <dgm:spPr/>
    </dgm:pt>
    <dgm:pt modelId="{340AFD6B-6CD3-40B6-ADBC-823211963DD6}" type="pres">
      <dgm:prSet presAssocID="{6F13BEBB-C4B7-40D4-91C7-D836BFD02AB7}" presName="Name37" presStyleLbl="parChTrans1D2" presStyleIdx="1" presStyleCnt="3"/>
      <dgm:spPr/>
    </dgm:pt>
    <dgm:pt modelId="{BCCF4743-CBC5-4A82-9498-1B520D4248E2}" type="pres">
      <dgm:prSet presAssocID="{3AFC7CA7-B979-4CAF-B1AB-545D92BD7785}" presName="hierRoot2" presStyleCnt="0">
        <dgm:presLayoutVars>
          <dgm:hierBranch val="init"/>
        </dgm:presLayoutVars>
      </dgm:prSet>
      <dgm:spPr/>
    </dgm:pt>
    <dgm:pt modelId="{733A3A35-F293-49C0-ABF3-7399A749F569}" type="pres">
      <dgm:prSet presAssocID="{3AFC7CA7-B979-4CAF-B1AB-545D92BD7785}" presName="rootComposite" presStyleCnt="0"/>
      <dgm:spPr/>
    </dgm:pt>
    <dgm:pt modelId="{9B31D29C-5ED0-4F03-8410-1DA4920DD36D}" type="pres">
      <dgm:prSet presAssocID="{3AFC7CA7-B979-4CAF-B1AB-545D92BD7785}" presName="rootText" presStyleLbl="node2" presStyleIdx="1" presStyleCnt="3" custScaleX="215532">
        <dgm:presLayoutVars>
          <dgm:chPref val="3"/>
        </dgm:presLayoutVars>
      </dgm:prSet>
      <dgm:spPr/>
    </dgm:pt>
    <dgm:pt modelId="{59252867-C0AB-435E-91B0-2C233E430C37}" type="pres">
      <dgm:prSet presAssocID="{3AFC7CA7-B979-4CAF-B1AB-545D92BD7785}" presName="rootConnector" presStyleLbl="node2" presStyleIdx="1" presStyleCnt="3"/>
      <dgm:spPr/>
    </dgm:pt>
    <dgm:pt modelId="{0EA2EE43-4D1F-437D-B990-79A3F73C5EA7}" type="pres">
      <dgm:prSet presAssocID="{3AFC7CA7-B979-4CAF-B1AB-545D92BD7785}" presName="hierChild4" presStyleCnt="0"/>
      <dgm:spPr/>
    </dgm:pt>
    <dgm:pt modelId="{545E7176-116B-4821-845B-A0F914E358C5}" type="pres">
      <dgm:prSet presAssocID="{1146CBF6-4A89-46FF-8E4A-B6EDC4668375}" presName="Name37" presStyleLbl="parChTrans1D3" presStyleIdx="3" presStyleCnt="12"/>
      <dgm:spPr/>
    </dgm:pt>
    <dgm:pt modelId="{D773480E-2DEA-45F6-93DE-57816EB3D603}" type="pres">
      <dgm:prSet presAssocID="{34FC580F-5955-4A19-B6A7-8D854BB9B6CC}" presName="hierRoot2" presStyleCnt="0">
        <dgm:presLayoutVars>
          <dgm:hierBranch val="init"/>
        </dgm:presLayoutVars>
      </dgm:prSet>
      <dgm:spPr/>
    </dgm:pt>
    <dgm:pt modelId="{5215476D-F19C-4380-9972-C0143AE540FD}" type="pres">
      <dgm:prSet presAssocID="{34FC580F-5955-4A19-B6A7-8D854BB9B6CC}" presName="rootComposite" presStyleCnt="0"/>
      <dgm:spPr/>
    </dgm:pt>
    <dgm:pt modelId="{DCB07416-8647-4937-9635-E97151FC00D1}" type="pres">
      <dgm:prSet presAssocID="{34FC580F-5955-4A19-B6A7-8D854BB9B6CC}" presName="rootText" presStyleLbl="node3" presStyleIdx="3" presStyleCnt="12" custScaleX="191250">
        <dgm:presLayoutVars>
          <dgm:chPref val="3"/>
        </dgm:presLayoutVars>
      </dgm:prSet>
      <dgm:spPr/>
    </dgm:pt>
    <dgm:pt modelId="{98F359F7-C687-4286-A6D9-F2748D4AAA66}" type="pres">
      <dgm:prSet presAssocID="{34FC580F-5955-4A19-B6A7-8D854BB9B6CC}" presName="rootConnector" presStyleLbl="node3" presStyleIdx="3" presStyleCnt="12"/>
      <dgm:spPr/>
    </dgm:pt>
    <dgm:pt modelId="{543AEF02-D31A-44F4-A432-77BD3D08C134}" type="pres">
      <dgm:prSet presAssocID="{34FC580F-5955-4A19-B6A7-8D854BB9B6CC}" presName="hierChild4" presStyleCnt="0"/>
      <dgm:spPr/>
    </dgm:pt>
    <dgm:pt modelId="{BEC0FFDB-8C15-4436-A5BD-AC447883F354}" type="pres">
      <dgm:prSet presAssocID="{34FC580F-5955-4A19-B6A7-8D854BB9B6CC}" presName="hierChild5" presStyleCnt="0"/>
      <dgm:spPr/>
    </dgm:pt>
    <dgm:pt modelId="{058CCBE8-118B-4D97-9ECE-9D92EEFA04BA}" type="pres">
      <dgm:prSet presAssocID="{EDBB356A-C981-4AD7-97B3-E0BF9CB59E63}" presName="Name37" presStyleLbl="parChTrans1D3" presStyleIdx="4" presStyleCnt="12"/>
      <dgm:spPr/>
    </dgm:pt>
    <dgm:pt modelId="{AC6D4528-6840-4252-AC54-DDE026FDEC51}" type="pres">
      <dgm:prSet presAssocID="{34EECA2C-7EF0-45CC-80D6-F55388397DE8}" presName="hierRoot2" presStyleCnt="0">
        <dgm:presLayoutVars>
          <dgm:hierBranch val="init"/>
        </dgm:presLayoutVars>
      </dgm:prSet>
      <dgm:spPr/>
    </dgm:pt>
    <dgm:pt modelId="{7A35C9F7-B49B-494A-BF69-8BAAD7FF7DF7}" type="pres">
      <dgm:prSet presAssocID="{34EECA2C-7EF0-45CC-80D6-F55388397DE8}" presName="rootComposite" presStyleCnt="0"/>
      <dgm:spPr/>
    </dgm:pt>
    <dgm:pt modelId="{36B6869E-52D3-4FA6-86D1-D8B1D217E60A}" type="pres">
      <dgm:prSet presAssocID="{34EECA2C-7EF0-45CC-80D6-F55388397DE8}" presName="rootText" presStyleLbl="node3" presStyleIdx="4" presStyleCnt="12" custScaleX="193075">
        <dgm:presLayoutVars>
          <dgm:chPref val="3"/>
        </dgm:presLayoutVars>
      </dgm:prSet>
      <dgm:spPr/>
    </dgm:pt>
    <dgm:pt modelId="{016A6AD7-09A2-412A-B65E-D29712A67565}" type="pres">
      <dgm:prSet presAssocID="{34EECA2C-7EF0-45CC-80D6-F55388397DE8}" presName="rootConnector" presStyleLbl="node3" presStyleIdx="4" presStyleCnt="12"/>
      <dgm:spPr/>
    </dgm:pt>
    <dgm:pt modelId="{4A3552B9-39F2-4C52-8AF4-BB34F493660D}" type="pres">
      <dgm:prSet presAssocID="{34EECA2C-7EF0-45CC-80D6-F55388397DE8}" presName="hierChild4" presStyleCnt="0"/>
      <dgm:spPr/>
    </dgm:pt>
    <dgm:pt modelId="{C3154048-4A41-4FBA-93C6-AA8741C46924}" type="pres">
      <dgm:prSet presAssocID="{34EECA2C-7EF0-45CC-80D6-F55388397DE8}" presName="hierChild5" presStyleCnt="0"/>
      <dgm:spPr/>
    </dgm:pt>
    <dgm:pt modelId="{2A201CAF-7C65-480F-BFE3-0157A7410A75}" type="pres">
      <dgm:prSet presAssocID="{BB358458-A622-4760-98D8-0B730C6CB62F}" presName="Name37" presStyleLbl="parChTrans1D3" presStyleIdx="5" presStyleCnt="12"/>
      <dgm:spPr/>
    </dgm:pt>
    <dgm:pt modelId="{76E4E763-A259-49DC-BD86-7C7949CF1D85}" type="pres">
      <dgm:prSet presAssocID="{F7E590DF-76AD-427E-9F53-D4F9CCC9FE64}" presName="hierRoot2" presStyleCnt="0">
        <dgm:presLayoutVars>
          <dgm:hierBranch val="init"/>
        </dgm:presLayoutVars>
      </dgm:prSet>
      <dgm:spPr/>
    </dgm:pt>
    <dgm:pt modelId="{420277BC-6F93-475C-8AD1-2B8662A08BBE}" type="pres">
      <dgm:prSet presAssocID="{F7E590DF-76AD-427E-9F53-D4F9CCC9FE64}" presName="rootComposite" presStyleCnt="0"/>
      <dgm:spPr/>
    </dgm:pt>
    <dgm:pt modelId="{066ABD7E-2BFE-414A-A5F4-060F8950B1AF}" type="pres">
      <dgm:prSet presAssocID="{F7E590DF-76AD-427E-9F53-D4F9CCC9FE64}" presName="rootText" presStyleLbl="node3" presStyleIdx="5" presStyleCnt="12">
        <dgm:presLayoutVars>
          <dgm:chPref val="3"/>
        </dgm:presLayoutVars>
      </dgm:prSet>
      <dgm:spPr/>
    </dgm:pt>
    <dgm:pt modelId="{1FA24F13-7149-4B60-B522-2F7B13FF309A}" type="pres">
      <dgm:prSet presAssocID="{F7E590DF-76AD-427E-9F53-D4F9CCC9FE64}" presName="rootConnector" presStyleLbl="node3" presStyleIdx="5" presStyleCnt="12"/>
      <dgm:spPr/>
    </dgm:pt>
    <dgm:pt modelId="{5D4A99D1-08D1-487D-A116-0209F53C295E}" type="pres">
      <dgm:prSet presAssocID="{F7E590DF-76AD-427E-9F53-D4F9CCC9FE64}" presName="hierChild4" presStyleCnt="0"/>
      <dgm:spPr/>
    </dgm:pt>
    <dgm:pt modelId="{758140B5-5232-4B62-9109-20DC0751A9EB}" type="pres">
      <dgm:prSet presAssocID="{F7E590DF-76AD-427E-9F53-D4F9CCC9FE64}" presName="hierChild5" presStyleCnt="0"/>
      <dgm:spPr/>
    </dgm:pt>
    <dgm:pt modelId="{8989E8CE-207F-45ED-AFB2-A6E1A4CAC02E}" type="pres">
      <dgm:prSet presAssocID="{3AFC7CA7-B979-4CAF-B1AB-545D92BD7785}" presName="hierChild5" presStyleCnt="0"/>
      <dgm:spPr/>
    </dgm:pt>
    <dgm:pt modelId="{EE88A900-C2D2-4E96-BC89-67BF2FD06638}" type="pres">
      <dgm:prSet presAssocID="{01593F16-5F85-48CD-94F7-17FA1B9337AF}" presName="Name37" presStyleLbl="parChTrans1D2" presStyleIdx="2" presStyleCnt="3"/>
      <dgm:spPr/>
    </dgm:pt>
    <dgm:pt modelId="{3E2CB3D5-3E3B-4A2F-96A2-785BADD06594}" type="pres">
      <dgm:prSet presAssocID="{21B3D7D3-5B29-481F-BEF6-B9388491A3DB}" presName="hierRoot2" presStyleCnt="0">
        <dgm:presLayoutVars>
          <dgm:hierBranch val="init"/>
        </dgm:presLayoutVars>
      </dgm:prSet>
      <dgm:spPr/>
    </dgm:pt>
    <dgm:pt modelId="{4E6096D9-7416-4AA3-AFD0-ECB05BA04A06}" type="pres">
      <dgm:prSet presAssocID="{21B3D7D3-5B29-481F-BEF6-B9388491A3DB}" presName="rootComposite" presStyleCnt="0"/>
      <dgm:spPr/>
    </dgm:pt>
    <dgm:pt modelId="{E1F86C46-335D-4591-9D77-9113E348BE22}" type="pres">
      <dgm:prSet presAssocID="{21B3D7D3-5B29-481F-BEF6-B9388491A3DB}" presName="rootText" presStyleLbl="node2" presStyleIdx="2" presStyleCnt="3" custScaleX="182438">
        <dgm:presLayoutVars>
          <dgm:chPref val="3"/>
        </dgm:presLayoutVars>
      </dgm:prSet>
      <dgm:spPr/>
    </dgm:pt>
    <dgm:pt modelId="{8B8DE9B9-B1ED-41AE-98F1-1D6D2448369C}" type="pres">
      <dgm:prSet presAssocID="{21B3D7D3-5B29-481F-BEF6-B9388491A3DB}" presName="rootConnector" presStyleLbl="node2" presStyleIdx="2" presStyleCnt="3"/>
      <dgm:spPr/>
    </dgm:pt>
    <dgm:pt modelId="{B2398AB6-4723-4D02-99B2-7F1651F03349}" type="pres">
      <dgm:prSet presAssocID="{21B3D7D3-5B29-481F-BEF6-B9388491A3DB}" presName="hierChild4" presStyleCnt="0"/>
      <dgm:spPr/>
    </dgm:pt>
    <dgm:pt modelId="{3CEEA11D-05FC-4354-B3B9-00FA539B460E}" type="pres">
      <dgm:prSet presAssocID="{395DB54D-4682-4B0D-BB4B-CBA2536FDC86}" presName="Name37" presStyleLbl="parChTrans1D3" presStyleIdx="6" presStyleCnt="12"/>
      <dgm:spPr/>
    </dgm:pt>
    <dgm:pt modelId="{D0862E00-3F92-4A47-9099-1872691E2D9E}" type="pres">
      <dgm:prSet presAssocID="{C257527C-1DCB-4C84-8267-D2F270AC7056}" presName="hierRoot2" presStyleCnt="0">
        <dgm:presLayoutVars>
          <dgm:hierBranch val="init"/>
        </dgm:presLayoutVars>
      </dgm:prSet>
      <dgm:spPr/>
    </dgm:pt>
    <dgm:pt modelId="{7306CA87-7573-405D-A57B-EBC1EBFFF2DA}" type="pres">
      <dgm:prSet presAssocID="{C257527C-1DCB-4C84-8267-D2F270AC7056}" presName="rootComposite" presStyleCnt="0"/>
      <dgm:spPr/>
    </dgm:pt>
    <dgm:pt modelId="{A9F7F634-1895-4CE3-9925-66F9BE8B334E}" type="pres">
      <dgm:prSet presAssocID="{C257527C-1DCB-4C84-8267-D2F270AC7056}" presName="rootText" presStyleLbl="node3" presStyleIdx="6" presStyleCnt="12" custScaleX="115544">
        <dgm:presLayoutVars>
          <dgm:chPref val="3"/>
        </dgm:presLayoutVars>
      </dgm:prSet>
      <dgm:spPr/>
    </dgm:pt>
    <dgm:pt modelId="{740F0188-FD5A-4F6D-BA69-2EB35EC5225D}" type="pres">
      <dgm:prSet presAssocID="{C257527C-1DCB-4C84-8267-D2F270AC7056}" presName="rootConnector" presStyleLbl="node3" presStyleIdx="6" presStyleCnt="12"/>
      <dgm:spPr/>
    </dgm:pt>
    <dgm:pt modelId="{2A738819-841F-4339-9B17-388BF5496D86}" type="pres">
      <dgm:prSet presAssocID="{C257527C-1DCB-4C84-8267-D2F270AC7056}" presName="hierChild4" presStyleCnt="0"/>
      <dgm:spPr/>
    </dgm:pt>
    <dgm:pt modelId="{A631F6EB-065B-421F-A2A6-F48848C959D0}" type="pres">
      <dgm:prSet presAssocID="{C257527C-1DCB-4C84-8267-D2F270AC7056}" presName="hierChild5" presStyleCnt="0"/>
      <dgm:spPr/>
    </dgm:pt>
    <dgm:pt modelId="{FF7C74EB-6380-4C99-91CA-0539313045F2}" type="pres">
      <dgm:prSet presAssocID="{0E92E712-E342-4489-8C52-19A033FBE27D}" presName="Name37" presStyleLbl="parChTrans1D3" presStyleIdx="7" presStyleCnt="12"/>
      <dgm:spPr/>
    </dgm:pt>
    <dgm:pt modelId="{E1A7040C-503B-4F20-AD3C-CFFA4B36D29A}" type="pres">
      <dgm:prSet presAssocID="{AA2517D2-56BB-43B1-97E9-BE4EA84C51B3}" presName="hierRoot2" presStyleCnt="0">
        <dgm:presLayoutVars>
          <dgm:hierBranch val="init"/>
        </dgm:presLayoutVars>
      </dgm:prSet>
      <dgm:spPr/>
    </dgm:pt>
    <dgm:pt modelId="{10C628AC-9357-4E0D-85FC-DCDB7EA55218}" type="pres">
      <dgm:prSet presAssocID="{AA2517D2-56BB-43B1-97E9-BE4EA84C51B3}" presName="rootComposite" presStyleCnt="0"/>
      <dgm:spPr/>
    </dgm:pt>
    <dgm:pt modelId="{97C41768-E58F-4357-9DEB-484BA9577B64}" type="pres">
      <dgm:prSet presAssocID="{AA2517D2-56BB-43B1-97E9-BE4EA84C51B3}" presName="rootText" presStyleLbl="node3" presStyleIdx="7" presStyleCnt="12" custScaleX="115544">
        <dgm:presLayoutVars>
          <dgm:chPref val="3"/>
        </dgm:presLayoutVars>
      </dgm:prSet>
      <dgm:spPr/>
    </dgm:pt>
    <dgm:pt modelId="{42DD9E51-4BA0-4C57-A187-5D42EA5C2B29}" type="pres">
      <dgm:prSet presAssocID="{AA2517D2-56BB-43B1-97E9-BE4EA84C51B3}" presName="rootConnector" presStyleLbl="node3" presStyleIdx="7" presStyleCnt="12"/>
      <dgm:spPr/>
    </dgm:pt>
    <dgm:pt modelId="{A2EFE5E6-24C9-4705-A528-FE18FDB34EE5}" type="pres">
      <dgm:prSet presAssocID="{AA2517D2-56BB-43B1-97E9-BE4EA84C51B3}" presName="hierChild4" presStyleCnt="0"/>
      <dgm:spPr/>
    </dgm:pt>
    <dgm:pt modelId="{754317D6-4DE8-4657-B807-034C758E40DF}" type="pres">
      <dgm:prSet presAssocID="{AA2517D2-56BB-43B1-97E9-BE4EA84C51B3}" presName="hierChild5" presStyleCnt="0"/>
      <dgm:spPr/>
    </dgm:pt>
    <dgm:pt modelId="{87F79DC0-69A8-48DE-87C4-A34CB4246423}" type="pres">
      <dgm:prSet presAssocID="{9A612E67-21D2-47B0-B624-2EB97052ED84}" presName="Name37" presStyleLbl="parChTrans1D3" presStyleIdx="8" presStyleCnt="12"/>
      <dgm:spPr/>
    </dgm:pt>
    <dgm:pt modelId="{107ECED8-A557-48C0-93B0-E9CD5107756A}" type="pres">
      <dgm:prSet presAssocID="{ACCE8E62-C575-4676-9399-5B9B8B49FEAF}" presName="hierRoot2" presStyleCnt="0">
        <dgm:presLayoutVars>
          <dgm:hierBranch val="init"/>
        </dgm:presLayoutVars>
      </dgm:prSet>
      <dgm:spPr/>
    </dgm:pt>
    <dgm:pt modelId="{CD7ED2C7-ACDC-42B7-9998-03A2C15D6088}" type="pres">
      <dgm:prSet presAssocID="{ACCE8E62-C575-4676-9399-5B9B8B49FEAF}" presName="rootComposite" presStyleCnt="0"/>
      <dgm:spPr/>
    </dgm:pt>
    <dgm:pt modelId="{62D6864B-6367-4664-8604-406B18D329EE}" type="pres">
      <dgm:prSet presAssocID="{ACCE8E62-C575-4676-9399-5B9B8B49FEAF}" presName="rootText" presStyleLbl="node3" presStyleIdx="8" presStyleCnt="12" custScaleX="115544">
        <dgm:presLayoutVars>
          <dgm:chPref val="3"/>
        </dgm:presLayoutVars>
      </dgm:prSet>
      <dgm:spPr/>
    </dgm:pt>
    <dgm:pt modelId="{5167B3D7-F592-45D4-A26A-CB6B52D187C1}" type="pres">
      <dgm:prSet presAssocID="{ACCE8E62-C575-4676-9399-5B9B8B49FEAF}" presName="rootConnector" presStyleLbl="node3" presStyleIdx="8" presStyleCnt="12"/>
      <dgm:spPr/>
    </dgm:pt>
    <dgm:pt modelId="{13F21285-5CCD-4550-B99F-DA55C73C025E}" type="pres">
      <dgm:prSet presAssocID="{ACCE8E62-C575-4676-9399-5B9B8B49FEAF}" presName="hierChild4" presStyleCnt="0"/>
      <dgm:spPr/>
    </dgm:pt>
    <dgm:pt modelId="{D7136834-D170-4814-965A-BDE842ECD7CB}" type="pres">
      <dgm:prSet presAssocID="{ACCE8E62-C575-4676-9399-5B9B8B49FEAF}" presName="hierChild5" presStyleCnt="0"/>
      <dgm:spPr/>
    </dgm:pt>
    <dgm:pt modelId="{476E32FF-94FB-40AE-8D17-57B056752812}" type="pres">
      <dgm:prSet presAssocID="{4A3A914F-5447-4480-A803-D7F0972F4141}" presName="Name37" presStyleLbl="parChTrans1D3" presStyleIdx="9" presStyleCnt="12"/>
      <dgm:spPr/>
    </dgm:pt>
    <dgm:pt modelId="{F4E16D76-5234-4C98-B48B-036C66643F9A}" type="pres">
      <dgm:prSet presAssocID="{2BF11EBA-AF43-47B6-B854-7D47C47C4134}" presName="hierRoot2" presStyleCnt="0">
        <dgm:presLayoutVars>
          <dgm:hierBranch val="init"/>
        </dgm:presLayoutVars>
      </dgm:prSet>
      <dgm:spPr/>
    </dgm:pt>
    <dgm:pt modelId="{FCBE98CB-0BB0-4BB7-926F-A2EE2816E00F}" type="pres">
      <dgm:prSet presAssocID="{2BF11EBA-AF43-47B6-B854-7D47C47C4134}" presName="rootComposite" presStyleCnt="0"/>
      <dgm:spPr/>
    </dgm:pt>
    <dgm:pt modelId="{8B788414-FF12-4C8D-8A4F-04FE97260B7A}" type="pres">
      <dgm:prSet presAssocID="{2BF11EBA-AF43-47B6-B854-7D47C47C4134}" presName="rootText" presStyleLbl="node3" presStyleIdx="9" presStyleCnt="12" custScaleX="115544">
        <dgm:presLayoutVars>
          <dgm:chPref val="3"/>
        </dgm:presLayoutVars>
      </dgm:prSet>
      <dgm:spPr/>
    </dgm:pt>
    <dgm:pt modelId="{427CC844-4D4F-4125-80CE-BF570AB5727A}" type="pres">
      <dgm:prSet presAssocID="{2BF11EBA-AF43-47B6-B854-7D47C47C4134}" presName="rootConnector" presStyleLbl="node3" presStyleIdx="9" presStyleCnt="12"/>
      <dgm:spPr/>
    </dgm:pt>
    <dgm:pt modelId="{6F5B4538-A680-41C1-A41B-226CB1434D0C}" type="pres">
      <dgm:prSet presAssocID="{2BF11EBA-AF43-47B6-B854-7D47C47C4134}" presName="hierChild4" presStyleCnt="0"/>
      <dgm:spPr/>
    </dgm:pt>
    <dgm:pt modelId="{EC2DE57F-F2E1-450C-AEFD-3BE9BBC9F113}" type="pres">
      <dgm:prSet presAssocID="{2BF11EBA-AF43-47B6-B854-7D47C47C4134}" presName="hierChild5" presStyleCnt="0"/>
      <dgm:spPr/>
    </dgm:pt>
    <dgm:pt modelId="{0B57734B-E911-471F-806A-588283919A9D}" type="pres">
      <dgm:prSet presAssocID="{DC1F1237-8B8A-4B19-8071-FAA1AA1030FC}" presName="Name37" presStyleLbl="parChTrans1D3" presStyleIdx="10" presStyleCnt="12"/>
      <dgm:spPr/>
    </dgm:pt>
    <dgm:pt modelId="{E5C0860C-B09E-4CC8-92F4-647648BE74D2}" type="pres">
      <dgm:prSet presAssocID="{992E4C06-2ED5-4DD4-9246-4B5B6828B965}" presName="hierRoot2" presStyleCnt="0">
        <dgm:presLayoutVars>
          <dgm:hierBranch val="init"/>
        </dgm:presLayoutVars>
      </dgm:prSet>
      <dgm:spPr/>
    </dgm:pt>
    <dgm:pt modelId="{DCF2DFBD-6511-42DA-A1ED-3F48D80A2941}" type="pres">
      <dgm:prSet presAssocID="{992E4C06-2ED5-4DD4-9246-4B5B6828B965}" presName="rootComposite" presStyleCnt="0"/>
      <dgm:spPr/>
    </dgm:pt>
    <dgm:pt modelId="{28C07C01-C93E-4906-A98A-64FA3AC37B1E}" type="pres">
      <dgm:prSet presAssocID="{992E4C06-2ED5-4DD4-9246-4B5B6828B965}" presName="rootText" presStyleLbl="node3" presStyleIdx="10" presStyleCnt="12" custScaleX="123415">
        <dgm:presLayoutVars>
          <dgm:chPref val="3"/>
        </dgm:presLayoutVars>
      </dgm:prSet>
      <dgm:spPr/>
    </dgm:pt>
    <dgm:pt modelId="{AD41D980-8817-4011-AFC1-5C60C1313089}" type="pres">
      <dgm:prSet presAssocID="{992E4C06-2ED5-4DD4-9246-4B5B6828B965}" presName="rootConnector" presStyleLbl="node3" presStyleIdx="10" presStyleCnt="12"/>
      <dgm:spPr/>
    </dgm:pt>
    <dgm:pt modelId="{997926F6-83E9-4AB1-B11F-E0D020125550}" type="pres">
      <dgm:prSet presAssocID="{992E4C06-2ED5-4DD4-9246-4B5B6828B965}" presName="hierChild4" presStyleCnt="0"/>
      <dgm:spPr/>
    </dgm:pt>
    <dgm:pt modelId="{4236B565-C969-4105-9889-B01A764710A4}" type="pres">
      <dgm:prSet presAssocID="{992E4C06-2ED5-4DD4-9246-4B5B6828B965}" presName="hierChild5" presStyleCnt="0"/>
      <dgm:spPr/>
    </dgm:pt>
    <dgm:pt modelId="{457D473D-5036-4554-86D2-ED048B49DB39}" type="pres">
      <dgm:prSet presAssocID="{9719FE8C-D3AB-40F7-8571-B86903228AFF}" presName="Name37" presStyleLbl="parChTrans1D3" presStyleIdx="11" presStyleCnt="12"/>
      <dgm:spPr/>
    </dgm:pt>
    <dgm:pt modelId="{887799F1-C898-4A10-AC9A-920E887AB683}" type="pres">
      <dgm:prSet presAssocID="{C43A1D55-90AB-4F97-8D83-D08381BE8254}" presName="hierRoot2" presStyleCnt="0">
        <dgm:presLayoutVars>
          <dgm:hierBranch val="init"/>
        </dgm:presLayoutVars>
      </dgm:prSet>
      <dgm:spPr/>
    </dgm:pt>
    <dgm:pt modelId="{63FB4E5E-E0D0-4991-8867-44254CBD6CDA}" type="pres">
      <dgm:prSet presAssocID="{C43A1D55-90AB-4F97-8D83-D08381BE8254}" presName="rootComposite" presStyleCnt="0"/>
      <dgm:spPr/>
    </dgm:pt>
    <dgm:pt modelId="{D818880C-9892-4020-85FE-F696341D8EB9}" type="pres">
      <dgm:prSet presAssocID="{C43A1D55-90AB-4F97-8D83-D08381BE8254}" presName="rootText" presStyleLbl="node3" presStyleIdx="11" presStyleCnt="12" custScaleX="120076">
        <dgm:presLayoutVars>
          <dgm:chPref val="3"/>
        </dgm:presLayoutVars>
      </dgm:prSet>
      <dgm:spPr/>
    </dgm:pt>
    <dgm:pt modelId="{7D4E9A72-02EC-4BBA-9670-23B23FCFE6E4}" type="pres">
      <dgm:prSet presAssocID="{C43A1D55-90AB-4F97-8D83-D08381BE8254}" presName="rootConnector" presStyleLbl="node3" presStyleIdx="11" presStyleCnt="12"/>
      <dgm:spPr/>
    </dgm:pt>
    <dgm:pt modelId="{E88DE231-0A85-4818-BC00-3FCE6F2EBBA3}" type="pres">
      <dgm:prSet presAssocID="{C43A1D55-90AB-4F97-8D83-D08381BE8254}" presName="hierChild4" presStyleCnt="0"/>
      <dgm:spPr/>
    </dgm:pt>
    <dgm:pt modelId="{CBCB9C7F-16BC-4813-B685-88285941AC2A}" type="pres">
      <dgm:prSet presAssocID="{C43A1D55-90AB-4F97-8D83-D08381BE8254}" presName="hierChild5" presStyleCnt="0"/>
      <dgm:spPr/>
    </dgm:pt>
    <dgm:pt modelId="{DA81E8F0-3192-4F81-8968-753E085E3CE4}" type="pres">
      <dgm:prSet presAssocID="{21B3D7D3-5B29-481F-BEF6-B9388491A3DB}" presName="hierChild5" presStyleCnt="0"/>
      <dgm:spPr/>
    </dgm:pt>
    <dgm:pt modelId="{2F6D40DD-7063-43C4-8993-D1327F508C39}" type="pres">
      <dgm:prSet presAssocID="{79F15550-8611-45B2-BD4E-69E30451F3BF}" presName="hierChild3" presStyleCnt="0"/>
      <dgm:spPr/>
    </dgm:pt>
  </dgm:ptLst>
  <dgm:cxnLst>
    <dgm:cxn modelId="{72C5E201-159D-4222-9C71-E1F93BE9EA05}" type="presOf" srcId="{251647A5-DE94-4058-A7B1-3209511C25B3}" destId="{DFBED60A-465B-448B-8EA0-9C3F360F7579}" srcOrd="0" destOrd="0" presId="urn:microsoft.com/office/officeart/2005/8/layout/orgChart1"/>
    <dgm:cxn modelId="{53F4FF0F-0BD5-42FA-B696-DD2E8952A2E8}" type="presOf" srcId="{2811DF9D-F130-4587-AC78-9FF026923BCB}" destId="{827FF7B9-2E49-4ECB-9C79-B3234ECBB9AB}" srcOrd="0" destOrd="0" presId="urn:microsoft.com/office/officeart/2005/8/layout/orgChart1"/>
    <dgm:cxn modelId="{2CB20211-48D6-4A68-9598-8FB57625E01E}" type="presOf" srcId="{395DB54D-4682-4B0D-BB4B-CBA2536FDC86}" destId="{3CEEA11D-05FC-4354-B3B9-00FA539B460E}" srcOrd="0" destOrd="0" presId="urn:microsoft.com/office/officeart/2005/8/layout/orgChart1"/>
    <dgm:cxn modelId="{6E013A15-0C44-4244-83A8-6B6400D09C25}" srcId="{21B3D7D3-5B29-481F-BEF6-B9388491A3DB}" destId="{ACCE8E62-C575-4676-9399-5B9B8B49FEAF}" srcOrd="2" destOrd="0" parTransId="{9A612E67-21D2-47B0-B624-2EB97052ED84}" sibTransId="{96911DC2-AA34-4BA6-ADCE-0B4F802FD07B}"/>
    <dgm:cxn modelId="{13F8C11B-B8A6-4EDD-9ABF-9E4441D1E784}" type="presOf" srcId="{34FC580F-5955-4A19-B6A7-8D854BB9B6CC}" destId="{DCB07416-8647-4937-9635-E97151FC00D1}" srcOrd="0" destOrd="0" presId="urn:microsoft.com/office/officeart/2005/8/layout/orgChart1"/>
    <dgm:cxn modelId="{348B571D-3A66-4713-B577-C02CCAE9018A}" srcId="{E0C37CB0-2069-4CF0-95FC-2BD9EF77D0C4}" destId="{6AC67ADB-6D4C-4702-ACE7-2A44EAA82D46}" srcOrd="0" destOrd="0" parTransId="{2811DF9D-F130-4587-AC78-9FF026923BCB}" sibTransId="{4F7CDFCB-B923-4E3B-88ED-0593920C17B8}"/>
    <dgm:cxn modelId="{77EF0F1F-3037-4025-B48A-E03B8B0FB918}" type="presOf" srcId="{6AC67ADB-6D4C-4702-ACE7-2A44EAA82D46}" destId="{69295772-7E4E-4881-B191-2D14A1D04BFD}" srcOrd="1" destOrd="0" presId="urn:microsoft.com/office/officeart/2005/8/layout/orgChart1"/>
    <dgm:cxn modelId="{054D6122-9A29-4EF7-89FA-F008A3B42131}" type="presOf" srcId="{C257527C-1DCB-4C84-8267-D2F270AC7056}" destId="{A9F7F634-1895-4CE3-9925-66F9BE8B334E}" srcOrd="0"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4469A427-4459-4542-BB5C-4BFCF651581D}" type="presOf" srcId="{F7E590DF-76AD-427E-9F53-D4F9CCC9FE64}" destId="{1FA24F13-7149-4B60-B522-2F7B13FF309A}" srcOrd="1" destOrd="0" presId="urn:microsoft.com/office/officeart/2005/8/layout/orgChart1"/>
    <dgm:cxn modelId="{EAE0E02B-36E3-4172-A0A6-B327ECCFEF8B}" type="presOf" srcId="{AA2517D2-56BB-43B1-97E9-BE4EA84C51B3}" destId="{97C41768-E58F-4357-9DEB-484BA9577B64}" srcOrd="0" destOrd="0" presId="urn:microsoft.com/office/officeart/2005/8/layout/orgChart1"/>
    <dgm:cxn modelId="{66FD6B2F-FB63-4736-B959-8C36CA646D1F}" type="presOf" srcId="{1146CBF6-4A89-46FF-8E4A-B6EDC4668375}" destId="{545E7176-116B-4821-845B-A0F914E358C5}" srcOrd="0" destOrd="0" presId="urn:microsoft.com/office/officeart/2005/8/layout/orgChart1"/>
    <dgm:cxn modelId="{633A163C-D71B-4AB6-B1DC-E4AA1C87E650}" type="presOf" srcId="{AC9B0154-3880-4706-9E54-FD9241160F48}" destId="{378E358B-AF25-4B69-85DC-2F66C3579A01}" srcOrd="0" destOrd="0" presId="urn:microsoft.com/office/officeart/2005/8/layout/orgChart1"/>
    <dgm:cxn modelId="{2AA0645C-6491-4174-BBC9-9154D0707B28}" type="presOf" srcId="{3AFC7CA7-B979-4CAF-B1AB-545D92BD7785}" destId="{9B31D29C-5ED0-4F03-8410-1DA4920DD36D}" srcOrd="0" destOrd="0" presId="urn:microsoft.com/office/officeart/2005/8/layout/orgChart1"/>
    <dgm:cxn modelId="{4FEA0F41-E29D-4005-ABF5-252A9B4FD04A}" srcId="{3AFC7CA7-B979-4CAF-B1AB-545D92BD7785}" destId="{F7E590DF-76AD-427E-9F53-D4F9CCC9FE64}" srcOrd="2" destOrd="0" parTransId="{BB358458-A622-4760-98D8-0B730C6CB62F}" sibTransId="{16141743-15D4-48CF-9702-8A7DCFE6B436}"/>
    <dgm:cxn modelId="{30EDAA44-A0DF-4D10-8534-BAA57476FA30}" type="presOf" srcId="{4A3A914F-5447-4480-A803-D7F0972F4141}" destId="{476E32FF-94FB-40AE-8D17-57B056752812}" srcOrd="0" destOrd="0" presId="urn:microsoft.com/office/officeart/2005/8/layout/orgChart1"/>
    <dgm:cxn modelId="{86B25E67-1F9D-40C8-8C8A-06F97FA24F1F}" type="presOf" srcId="{2BF11EBA-AF43-47B6-B854-7D47C47C4134}" destId="{8B788414-FF12-4C8D-8A4F-04FE97260B7A}" srcOrd="0" destOrd="0" presId="urn:microsoft.com/office/officeart/2005/8/layout/orgChart1"/>
    <dgm:cxn modelId="{BAC59869-14C0-4172-9CBD-B1611B70E925}" type="presOf" srcId="{545585AD-AAD1-4FC9-ACCB-89756CC5D886}" destId="{953DC666-061F-474F-BE05-6ED1F3D3ADA3}" srcOrd="1" destOrd="0" presId="urn:microsoft.com/office/officeart/2005/8/layout/orgChart1"/>
    <dgm:cxn modelId="{4A30D469-5324-43FA-8121-14A987245BA0}" type="presOf" srcId="{F7E590DF-76AD-427E-9F53-D4F9CCC9FE64}" destId="{066ABD7E-2BFE-414A-A5F4-060F8950B1AF}" srcOrd="0" destOrd="0" presId="urn:microsoft.com/office/officeart/2005/8/layout/orgChart1"/>
    <dgm:cxn modelId="{248D714F-DA23-4CD3-9BF6-0163E703C700}" type="presOf" srcId="{EDBB356A-C981-4AD7-97B3-E0BF9CB59E63}" destId="{058CCBE8-118B-4D97-9ECE-9D92EEFA04BA}" srcOrd="0" destOrd="0" presId="urn:microsoft.com/office/officeart/2005/8/layout/orgChart1"/>
    <dgm:cxn modelId="{05AD5751-7497-48A9-A89A-BABEF87D34CB}" type="presOf" srcId="{21B3D7D3-5B29-481F-BEF6-B9388491A3DB}" destId="{8B8DE9B9-B1ED-41AE-98F1-1D6D2448369C}" srcOrd="1" destOrd="0" presId="urn:microsoft.com/office/officeart/2005/8/layout/orgChart1"/>
    <dgm:cxn modelId="{0B196D55-320E-41D4-AF1C-6D26C37C5354}" type="presOf" srcId="{992E4C06-2ED5-4DD4-9246-4B5B6828B965}" destId="{28C07C01-C93E-4906-A98A-64FA3AC37B1E}" srcOrd="0" destOrd="0" presId="urn:microsoft.com/office/officeart/2005/8/layout/orgChart1"/>
    <dgm:cxn modelId="{D071C557-70BC-42C1-9D1B-4D1428A2AF3D}" type="presOf" srcId="{DC1F1237-8B8A-4B19-8071-FAA1AA1030FC}" destId="{0B57734B-E911-471F-806A-588283919A9D}" srcOrd="0"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E25D8C82-0591-477D-8A12-60B356667F8E}" type="presOf" srcId="{6AC67ADB-6D4C-4702-ACE7-2A44EAA82D46}" destId="{DD14A994-FDDF-4237-8E7A-F256410EEE26}" srcOrd="0" destOrd="0" presId="urn:microsoft.com/office/officeart/2005/8/layout/orgChart1"/>
    <dgm:cxn modelId="{7EDD1684-36C7-4C17-B510-FA92FA48EB55}" type="presOf" srcId="{041F939F-EBCA-4F58-80B6-F8D13E3CF387}" destId="{FBAFFC50-6E57-494B-A26D-445DFC6FEE55}" srcOrd="1" destOrd="0" presId="urn:microsoft.com/office/officeart/2005/8/layout/orgChart1"/>
    <dgm:cxn modelId="{DCD5348C-7200-41D7-A1F9-5A77E9B5C3BE}" type="presOf" srcId="{C43A1D55-90AB-4F97-8D83-D08381BE8254}" destId="{D818880C-9892-4020-85FE-F696341D8EB9}" srcOrd="0" destOrd="0" presId="urn:microsoft.com/office/officeart/2005/8/layout/orgChart1"/>
    <dgm:cxn modelId="{27782E91-5AA6-41D0-85D1-C2CD10D82369}" type="presOf" srcId="{3AFC7CA7-B979-4CAF-B1AB-545D92BD7785}" destId="{59252867-C0AB-435E-91B0-2C233E430C37}" srcOrd="1" destOrd="0" presId="urn:microsoft.com/office/officeart/2005/8/layout/orgChart1"/>
    <dgm:cxn modelId="{E80F1F96-E566-4930-9F8B-8E6B49D3B8F7}" type="presOf" srcId="{01593F16-5F85-48CD-94F7-17FA1B9337AF}" destId="{EE88A900-C2D2-4E96-BC89-67BF2FD06638}" srcOrd="0" destOrd="0" presId="urn:microsoft.com/office/officeart/2005/8/layout/orgChart1"/>
    <dgm:cxn modelId="{CC95859C-EA6B-4923-8C5E-EEB4F6FADC7D}" srcId="{E0C37CB0-2069-4CF0-95FC-2BD9EF77D0C4}" destId="{041F939F-EBCA-4F58-80B6-F8D13E3CF387}" srcOrd="2" destOrd="0" parTransId="{41BE0096-3DDD-473E-BCA8-A4FAF590951B}" sibTransId="{B8131A00-EDC9-435C-9192-732031CDD472}"/>
    <dgm:cxn modelId="{737E2A9D-0829-47C5-89B4-A6ACAEACCF44}" srcId="{3AFC7CA7-B979-4CAF-B1AB-545D92BD7785}" destId="{34EECA2C-7EF0-45CC-80D6-F55388397DE8}" srcOrd="1" destOrd="0" parTransId="{EDBB356A-C981-4AD7-97B3-E0BF9CB59E63}" sibTransId="{E30D74DC-584D-466C-B99F-5674845D12DA}"/>
    <dgm:cxn modelId="{E0E1309D-C0F5-4CE5-BE43-B07FF12F6CCC}" type="presOf" srcId="{34EECA2C-7EF0-45CC-80D6-F55388397DE8}" destId="{016A6AD7-09A2-412A-B65E-D29712A67565}" srcOrd="1" destOrd="0" presId="urn:microsoft.com/office/officeart/2005/8/layout/orgChart1"/>
    <dgm:cxn modelId="{1DB7689E-490C-4B7D-A81B-F45AAF2E4F98}" type="presOf" srcId="{ACCE8E62-C575-4676-9399-5B9B8B49FEAF}" destId="{62D6864B-6367-4664-8604-406B18D329EE}" srcOrd="0" destOrd="0" presId="urn:microsoft.com/office/officeart/2005/8/layout/orgChart1"/>
    <dgm:cxn modelId="{53883EA0-6776-4E00-BE23-0C3018A67B1A}" type="presOf" srcId="{ACCE8E62-C575-4676-9399-5B9B8B49FEAF}" destId="{5167B3D7-F592-45D4-A26A-CB6B52D187C1}" srcOrd="1" destOrd="0" presId="urn:microsoft.com/office/officeart/2005/8/layout/orgChart1"/>
    <dgm:cxn modelId="{57B994A0-4930-4A01-9FC5-C60FDBDA2C1D}" type="presOf" srcId="{9A612E67-21D2-47B0-B624-2EB97052ED84}" destId="{87F79DC0-69A8-48DE-87C4-A34CB4246423}" srcOrd="0" destOrd="0" presId="urn:microsoft.com/office/officeart/2005/8/layout/orgChart1"/>
    <dgm:cxn modelId="{AE2E83A9-7A1C-4575-89B3-AED1787682D8}" type="presOf" srcId="{545585AD-AAD1-4FC9-ACCB-89756CC5D886}" destId="{8A0D4F81-91E5-4A6A-9F2C-377407AD4B28}" srcOrd="0" destOrd="0" presId="urn:microsoft.com/office/officeart/2005/8/layout/orgChart1"/>
    <dgm:cxn modelId="{A7144DAB-98C5-4121-94AB-735EF847E893}" type="presOf" srcId="{C43A1D55-90AB-4F97-8D83-D08381BE8254}" destId="{7D4E9A72-02EC-4BBA-9670-23B23FCFE6E4}" srcOrd="1"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EC1770B4-14DB-4F1E-8506-7F61DB46AEA6}" srcId="{21B3D7D3-5B29-481F-BEF6-B9388491A3DB}" destId="{992E4C06-2ED5-4DD4-9246-4B5B6828B965}" srcOrd="4" destOrd="0" parTransId="{DC1F1237-8B8A-4B19-8071-FAA1AA1030FC}" sibTransId="{02F81093-EF85-4756-9868-C835D42E0CA5}"/>
    <dgm:cxn modelId="{6EAE88B4-43E2-46A5-BCCF-BA3B35BD2D0B}" type="presOf" srcId="{41BE0096-3DDD-473E-BCA8-A4FAF590951B}" destId="{B0B970E9-B378-4D8C-B5E2-999A01DF7100}" srcOrd="0" destOrd="0" presId="urn:microsoft.com/office/officeart/2005/8/layout/orgChart1"/>
    <dgm:cxn modelId="{5F2A77BC-6863-4A23-B4F1-D21069BE8D99}" type="presOf" srcId="{6F13BEBB-C4B7-40D4-91C7-D836BFD02AB7}" destId="{340AFD6B-6CD3-40B6-ADBC-823211963DD6}" srcOrd="0" destOrd="0" presId="urn:microsoft.com/office/officeart/2005/8/layout/orgChart1"/>
    <dgm:cxn modelId="{9101C0BD-5A13-4969-9D71-930FC5EA7A8F}" srcId="{21B3D7D3-5B29-481F-BEF6-B9388491A3DB}" destId="{AA2517D2-56BB-43B1-97E9-BE4EA84C51B3}" srcOrd="1" destOrd="0" parTransId="{0E92E712-E342-4489-8C52-19A033FBE27D}" sibTransId="{D61CE16C-3E1B-45A4-B367-7F50A602D577}"/>
    <dgm:cxn modelId="{BA8EE6BD-EA5A-4B5F-9AD3-99A036E31ABD}" srcId="{79F15550-8611-45B2-BD4E-69E30451F3BF}" destId="{E0C37CB0-2069-4CF0-95FC-2BD9EF77D0C4}" srcOrd="0" destOrd="0" parTransId="{B4C9C324-6F85-42C9-8572-B6F548402365}" sibTransId="{8C81CE25-1DFD-4C1B-817E-6C96C99FC414}"/>
    <dgm:cxn modelId="{9AAC72C1-499E-470A-9217-D1F14FF6391D}" type="presOf" srcId="{BB358458-A622-4760-98D8-0B730C6CB62F}" destId="{2A201CAF-7C65-480F-BFE3-0157A7410A75}" srcOrd="0" destOrd="0" presId="urn:microsoft.com/office/officeart/2005/8/layout/orgChart1"/>
    <dgm:cxn modelId="{ACF173C2-6DD9-4FF9-8DE7-07282D42E3AD}" srcId="{79F15550-8611-45B2-BD4E-69E30451F3BF}" destId="{3AFC7CA7-B979-4CAF-B1AB-545D92BD7785}" srcOrd="1" destOrd="0" parTransId="{6F13BEBB-C4B7-40D4-91C7-D836BFD02AB7}" sibTransId="{923EB9E5-0A63-4796-B5E7-3893F5DDEAD6}"/>
    <dgm:cxn modelId="{257965C9-FBBC-4192-93E5-677148AB6D02}" srcId="{21B3D7D3-5B29-481F-BEF6-B9388491A3DB}" destId="{C43A1D55-90AB-4F97-8D83-D08381BE8254}" srcOrd="5" destOrd="0" parTransId="{9719FE8C-D3AB-40F7-8571-B86903228AFF}" sibTransId="{AD4B81FC-D784-4D01-B9DE-5814F5CC8196}"/>
    <dgm:cxn modelId="{18A754CC-4E0F-4FD7-B412-E657EAAE5F12}" srcId="{3AFC7CA7-B979-4CAF-B1AB-545D92BD7785}" destId="{34FC580F-5955-4A19-B6A7-8D854BB9B6CC}" srcOrd="0" destOrd="0" parTransId="{1146CBF6-4A89-46FF-8E4A-B6EDC4668375}" sibTransId="{06747AAF-BA39-48FF-88D4-1334A61122D7}"/>
    <dgm:cxn modelId="{A941CDCC-E6A4-4FAF-B2F7-B206A6A0C25B}" type="presOf" srcId="{2BF11EBA-AF43-47B6-B854-7D47C47C4134}" destId="{427CC844-4D4F-4125-80CE-BF570AB5727A}" srcOrd="1" destOrd="0" presId="urn:microsoft.com/office/officeart/2005/8/layout/orgChart1"/>
    <dgm:cxn modelId="{5A7764CD-7044-4528-8707-185FEE46C22A}" type="presOf" srcId="{992E4C06-2ED5-4DD4-9246-4B5B6828B965}" destId="{AD41D980-8817-4011-AFC1-5C60C1313089}" srcOrd="1" destOrd="0" presId="urn:microsoft.com/office/officeart/2005/8/layout/orgChart1"/>
    <dgm:cxn modelId="{BC0DEED3-DAAE-49A5-967A-DC95232158F4}" type="presOf" srcId="{0E92E712-E342-4489-8C52-19A033FBE27D}" destId="{FF7C74EB-6380-4C99-91CA-0539313045F2}" srcOrd="0" destOrd="0" presId="urn:microsoft.com/office/officeart/2005/8/layout/orgChart1"/>
    <dgm:cxn modelId="{5702E5DE-7252-4D77-8A21-323D33C18F1A}" srcId="{21B3D7D3-5B29-481F-BEF6-B9388491A3DB}" destId="{2BF11EBA-AF43-47B6-B854-7D47C47C4134}" srcOrd="3" destOrd="0" parTransId="{4A3A914F-5447-4480-A803-D7F0972F4141}" sibTransId="{91F184FC-3CA0-401C-8277-3EEC9E7EA61C}"/>
    <dgm:cxn modelId="{B3D8F5E1-495D-4D61-B26B-F0A40D224951}" type="presOf" srcId="{C257527C-1DCB-4C84-8267-D2F270AC7056}" destId="{740F0188-FD5A-4F6D-BA69-2EB35EC5225D}" srcOrd="1" destOrd="0" presId="urn:microsoft.com/office/officeart/2005/8/layout/orgChart1"/>
    <dgm:cxn modelId="{B9D720E3-3628-4B49-A4A6-C361A2AC1110}" type="presOf" srcId="{34FC580F-5955-4A19-B6A7-8D854BB9B6CC}" destId="{98F359F7-C687-4286-A6D9-F2748D4AAA66}" srcOrd="1" destOrd="0" presId="urn:microsoft.com/office/officeart/2005/8/layout/orgChart1"/>
    <dgm:cxn modelId="{4C8E6AE4-46F9-4208-BF6B-10D64451FBB3}" type="presOf" srcId="{E0C37CB0-2069-4CF0-95FC-2BD9EF77D0C4}" destId="{2AB04048-BAA8-4CAF-BE64-430D24FFEA4B}"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5F3339EB-5B2C-4DA3-8798-65A2000754C0}" srcId="{21B3D7D3-5B29-481F-BEF6-B9388491A3DB}" destId="{C257527C-1DCB-4C84-8267-D2F270AC7056}" srcOrd="0" destOrd="0" parTransId="{395DB54D-4682-4B0D-BB4B-CBA2536FDC86}" sibTransId="{BC142431-10E8-4A2E-8305-757580433862}"/>
    <dgm:cxn modelId="{104A3DEE-6418-4F47-ADCF-94477BEEF342}" type="presOf" srcId="{AA2517D2-56BB-43B1-97E9-BE4EA84C51B3}" destId="{42DD9E51-4BA0-4C57-A187-5D42EA5C2B29}" srcOrd="1" destOrd="0" presId="urn:microsoft.com/office/officeart/2005/8/layout/orgChart1"/>
    <dgm:cxn modelId="{AC96AEF2-232F-4134-B893-B419C92F2B4E}" srcId="{E0C37CB0-2069-4CF0-95FC-2BD9EF77D0C4}" destId="{545585AD-AAD1-4FC9-ACCB-89756CC5D886}" srcOrd="1" destOrd="0" parTransId="{AC9B0154-3880-4706-9E54-FD9241160F48}" sibTransId="{1B696079-DACE-4A4F-BFAE-5160A1A63F94}"/>
    <dgm:cxn modelId="{D05FD7F3-DF43-4A95-9875-303DE8017A82}" srcId="{79F15550-8611-45B2-BD4E-69E30451F3BF}" destId="{21B3D7D3-5B29-481F-BEF6-B9388491A3DB}" srcOrd="2" destOrd="0" parTransId="{01593F16-5F85-48CD-94F7-17FA1B9337AF}" sibTransId="{854CD1B7-6B27-4087-82E0-2357127B8C0A}"/>
    <dgm:cxn modelId="{042C17F7-4E0C-4CDA-93EC-59C138DAF0AE}" type="presOf" srcId="{9719FE8C-D3AB-40F7-8571-B86903228AFF}" destId="{457D473D-5036-4554-86D2-ED048B49DB39}" srcOrd="0" destOrd="0" presId="urn:microsoft.com/office/officeart/2005/8/layout/orgChart1"/>
    <dgm:cxn modelId="{D2474CF9-A40A-468B-968E-AB216107E35A}" type="presOf" srcId="{34EECA2C-7EF0-45CC-80D6-F55388397DE8}" destId="{36B6869E-52D3-4FA6-86D1-D8B1D217E60A}" srcOrd="0"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6CC6BCFB-ED83-4AE2-9F44-7F7725AE271E}" type="presOf" srcId="{21B3D7D3-5B29-481F-BEF6-B9388491A3DB}" destId="{E1F86C46-335D-4591-9D77-9113E348BE22}" srcOrd="0" destOrd="0" presId="urn:microsoft.com/office/officeart/2005/8/layout/orgChart1"/>
    <dgm:cxn modelId="{0514C9FF-FC5A-41D1-A419-8099C0862AF0}" type="presOf" srcId="{041F939F-EBCA-4F58-80B6-F8D13E3CF387}" destId="{7B204708-F3E8-4BE9-9CD2-28A70A56F6A1}" srcOrd="0"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990EB537-167B-4CA7-B584-EEB727836832}" type="presParOf" srcId="{BC4F0304-DE0A-4AD6-AF83-E1566C0023F2}" destId="{827FF7B9-2E49-4ECB-9C79-B3234ECBB9AB}" srcOrd="0" destOrd="0" presId="urn:microsoft.com/office/officeart/2005/8/layout/orgChart1"/>
    <dgm:cxn modelId="{631805B9-DD1F-4868-95CC-BC5FF9575B65}" type="presParOf" srcId="{BC4F0304-DE0A-4AD6-AF83-E1566C0023F2}" destId="{248B432F-729B-4832-8F31-08DFDCD298EC}" srcOrd="1" destOrd="0" presId="urn:microsoft.com/office/officeart/2005/8/layout/orgChart1"/>
    <dgm:cxn modelId="{460053DC-6928-4550-B4D0-F181EC6B7C3E}" type="presParOf" srcId="{248B432F-729B-4832-8F31-08DFDCD298EC}" destId="{5C19C14F-C8DA-4ECA-BDD4-9278A9BA3BE4}" srcOrd="0" destOrd="0" presId="urn:microsoft.com/office/officeart/2005/8/layout/orgChart1"/>
    <dgm:cxn modelId="{2F2A1E1C-6F1C-46DC-946D-5D3762E7EEC8}" type="presParOf" srcId="{5C19C14F-C8DA-4ECA-BDD4-9278A9BA3BE4}" destId="{DD14A994-FDDF-4237-8E7A-F256410EEE26}" srcOrd="0" destOrd="0" presId="urn:microsoft.com/office/officeart/2005/8/layout/orgChart1"/>
    <dgm:cxn modelId="{F426EB4B-6643-44CA-BAC8-EABD37C8BF16}" type="presParOf" srcId="{5C19C14F-C8DA-4ECA-BDD4-9278A9BA3BE4}" destId="{69295772-7E4E-4881-B191-2D14A1D04BFD}" srcOrd="1" destOrd="0" presId="urn:microsoft.com/office/officeart/2005/8/layout/orgChart1"/>
    <dgm:cxn modelId="{DEE299BA-ACD0-4180-A685-9EFCAE5FBC25}" type="presParOf" srcId="{248B432F-729B-4832-8F31-08DFDCD298EC}" destId="{FA7E2320-F57F-4150-A4FE-35C6C8A3B8CB}" srcOrd="1" destOrd="0" presId="urn:microsoft.com/office/officeart/2005/8/layout/orgChart1"/>
    <dgm:cxn modelId="{673E5172-D044-4EB9-AE71-764FFB02A90D}" type="presParOf" srcId="{248B432F-729B-4832-8F31-08DFDCD298EC}" destId="{2362A6BE-AEF3-4B15-944D-CEB488EA7293}" srcOrd="2" destOrd="0" presId="urn:microsoft.com/office/officeart/2005/8/layout/orgChart1"/>
    <dgm:cxn modelId="{7211C610-9A6A-40AC-9B0F-557BD7FF0593}" type="presParOf" srcId="{BC4F0304-DE0A-4AD6-AF83-E1566C0023F2}" destId="{378E358B-AF25-4B69-85DC-2F66C3579A01}" srcOrd="2" destOrd="0" presId="urn:microsoft.com/office/officeart/2005/8/layout/orgChart1"/>
    <dgm:cxn modelId="{A6FA80E5-E03A-45B4-9BC7-1E703D79539E}" type="presParOf" srcId="{BC4F0304-DE0A-4AD6-AF83-E1566C0023F2}" destId="{3A90440E-ED4A-4B39-96F1-EBDBE95AE021}" srcOrd="3" destOrd="0" presId="urn:microsoft.com/office/officeart/2005/8/layout/orgChart1"/>
    <dgm:cxn modelId="{27EEF336-E1DF-42BC-A139-08621BB56E2D}" type="presParOf" srcId="{3A90440E-ED4A-4B39-96F1-EBDBE95AE021}" destId="{F8D076FC-89D0-409F-A9EF-EE9549028743}" srcOrd="0" destOrd="0" presId="urn:microsoft.com/office/officeart/2005/8/layout/orgChart1"/>
    <dgm:cxn modelId="{CC13A866-C4C7-4312-8F0F-44EA6CFF93BB}" type="presParOf" srcId="{F8D076FC-89D0-409F-A9EF-EE9549028743}" destId="{8A0D4F81-91E5-4A6A-9F2C-377407AD4B28}" srcOrd="0" destOrd="0" presId="urn:microsoft.com/office/officeart/2005/8/layout/orgChart1"/>
    <dgm:cxn modelId="{2A8AE2BE-D2E3-4222-9A35-2ED40275FA4A}" type="presParOf" srcId="{F8D076FC-89D0-409F-A9EF-EE9549028743}" destId="{953DC666-061F-474F-BE05-6ED1F3D3ADA3}" srcOrd="1" destOrd="0" presId="urn:microsoft.com/office/officeart/2005/8/layout/orgChart1"/>
    <dgm:cxn modelId="{190C06DA-CC1A-4277-9D2C-4404AE1D31AA}" type="presParOf" srcId="{3A90440E-ED4A-4B39-96F1-EBDBE95AE021}" destId="{AF723AF6-DD55-4C56-A330-E536FC7DE75E}" srcOrd="1" destOrd="0" presId="urn:microsoft.com/office/officeart/2005/8/layout/orgChart1"/>
    <dgm:cxn modelId="{5F7BFC8F-172A-4A37-9D3B-CC40AC3E2FC9}" type="presParOf" srcId="{3A90440E-ED4A-4B39-96F1-EBDBE95AE021}" destId="{80E953B3-1113-4A5F-8BE1-DD7B999DA91F}" srcOrd="2" destOrd="0" presId="urn:microsoft.com/office/officeart/2005/8/layout/orgChart1"/>
    <dgm:cxn modelId="{2E0BFB82-4966-4BCF-ADD9-72EB8207E6BD}" type="presParOf" srcId="{BC4F0304-DE0A-4AD6-AF83-E1566C0023F2}" destId="{B0B970E9-B378-4D8C-B5E2-999A01DF7100}" srcOrd="4" destOrd="0" presId="urn:microsoft.com/office/officeart/2005/8/layout/orgChart1"/>
    <dgm:cxn modelId="{AF197F4F-1C71-4222-8F7C-DDE9EDD235C4}" type="presParOf" srcId="{BC4F0304-DE0A-4AD6-AF83-E1566C0023F2}" destId="{C01EB9E1-CD91-46C4-9A5D-D2127EB43224}" srcOrd="5" destOrd="0" presId="urn:microsoft.com/office/officeart/2005/8/layout/orgChart1"/>
    <dgm:cxn modelId="{3BD66527-DD4C-4F37-BFDC-FAD48A9DB513}" type="presParOf" srcId="{C01EB9E1-CD91-46C4-9A5D-D2127EB43224}" destId="{C0361C6D-82E4-4B23-B3FE-644C338786FA}" srcOrd="0" destOrd="0" presId="urn:microsoft.com/office/officeart/2005/8/layout/orgChart1"/>
    <dgm:cxn modelId="{D9E16608-2745-44C4-BE3F-53C3182BD89F}" type="presParOf" srcId="{C0361C6D-82E4-4B23-B3FE-644C338786FA}" destId="{7B204708-F3E8-4BE9-9CD2-28A70A56F6A1}" srcOrd="0" destOrd="0" presId="urn:microsoft.com/office/officeart/2005/8/layout/orgChart1"/>
    <dgm:cxn modelId="{E66E2F84-6E46-404E-9245-EFA6F7283513}" type="presParOf" srcId="{C0361C6D-82E4-4B23-B3FE-644C338786FA}" destId="{FBAFFC50-6E57-494B-A26D-445DFC6FEE55}" srcOrd="1" destOrd="0" presId="urn:microsoft.com/office/officeart/2005/8/layout/orgChart1"/>
    <dgm:cxn modelId="{3233C3A3-84C6-4087-B9A1-29913236DB41}" type="presParOf" srcId="{C01EB9E1-CD91-46C4-9A5D-D2127EB43224}" destId="{46D6B32D-77DE-4FD6-9951-1890E0C2DEFF}" srcOrd="1" destOrd="0" presId="urn:microsoft.com/office/officeart/2005/8/layout/orgChart1"/>
    <dgm:cxn modelId="{BEF1E24C-8DA7-4611-B548-0D294D42CBD8}" type="presParOf" srcId="{C01EB9E1-CD91-46C4-9A5D-D2127EB43224}" destId="{DCB5928B-DC18-4BBB-B2EC-9FD4B8CD66D5}"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7D36B99D-D9F0-41E7-B688-15743F7FCCEB}" type="presParOf" srcId="{34617346-2367-4FC3-83C7-D68241EDA62A}" destId="{340AFD6B-6CD3-40B6-ADBC-823211963DD6}" srcOrd="2" destOrd="0" presId="urn:microsoft.com/office/officeart/2005/8/layout/orgChart1"/>
    <dgm:cxn modelId="{A2485F99-0A3B-4D5E-85A8-FF796B87D053}" type="presParOf" srcId="{34617346-2367-4FC3-83C7-D68241EDA62A}" destId="{BCCF4743-CBC5-4A82-9498-1B520D4248E2}" srcOrd="3" destOrd="0" presId="urn:microsoft.com/office/officeart/2005/8/layout/orgChart1"/>
    <dgm:cxn modelId="{DBD10B53-D068-4B73-BD8E-FFD75748AEBE}" type="presParOf" srcId="{BCCF4743-CBC5-4A82-9498-1B520D4248E2}" destId="{733A3A35-F293-49C0-ABF3-7399A749F569}" srcOrd="0" destOrd="0" presId="urn:microsoft.com/office/officeart/2005/8/layout/orgChart1"/>
    <dgm:cxn modelId="{682707C2-6A2A-45FA-AEF0-D7A8989335D8}" type="presParOf" srcId="{733A3A35-F293-49C0-ABF3-7399A749F569}" destId="{9B31D29C-5ED0-4F03-8410-1DA4920DD36D}" srcOrd="0" destOrd="0" presId="urn:microsoft.com/office/officeart/2005/8/layout/orgChart1"/>
    <dgm:cxn modelId="{99E46CA7-5C4C-439F-BA20-1D9C016B791B}" type="presParOf" srcId="{733A3A35-F293-49C0-ABF3-7399A749F569}" destId="{59252867-C0AB-435E-91B0-2C233E430C37}" srcOrd="1" destOrd="0" presId="urn:microsoft.com/office/officeart/2005/8/layout/orgChart1"/>
    <dgm:cxn modelId="{B1DF1500-AF5B-4A88-9D9A-C2BFA5BA134C}" type="presParOf" srcId="{BCCF4743-CBC5-4A82-9498-1B520D4248E2}" destId="{0EA2EE43-4D1F-437D-B990-79A3F73C5EA7}" srcOrd="1" destOrd="0" presId="urn:microsoft.com/office/officeart/2005/8/layout/orgChart1"/>
    <dgm:cxn modelId="{ACCF6618-EAA7-4B2A-8B29-41BF0C22DFDF}" type="presParOf" srcId="{0EA2EE43-4D1F-437D-B990-79A3F73C5EA7}" destId="{545E7176-116B-4821-845B-A0F914E358C5}" srcOrd="0" destOrd="0" presId="urn:microsoft.com/office/officeart/2005/8/layout/orgChart1"/>
    <dgm:cxn modelId="{BE9A0A06-8AD5-4921-84CA-FDC976ABD97A}" type="presParOf" srcId="{0EA2EE43-4D1F-437D-B990-79A3F73C5EA7}" destId="{D773480E-2DEA-45F6-93DE-57816EB3D603}" srcOrd="1" destOrd="0" presId="urn:microsoft.com/office/officeart/2005/8/layout/orgChart1"/>
    <dgm:cxn modelId="{31099A2A-9B95-4C20-88D1-7D66E347F96F}" type="presParOf" srcId="{D773480E-2DEA-45F6-93DE-57816EB3D603}" destId="{5215476D-F19C-4380-9972-C0143AE540FD}" srcOrd="0" destOrd="0" presId="urn:microsoft.com/office/officeart/2005/8/layout/orgChart1"/>
    <dgm:cxn modelId="{A24B5FE7-731A-4DAC-8594-6DE7E15F0491}" type="presParOf" srcId="{5215476D-F19C-4380-9972-C0143AE540FD}" destId="{DCB07416-8647-4937-9635-E97151FC00D1}" srcOrd="0" destOrd="0" presId="urn:microsoft.com/office/officeart/2005/8/layout/orgChart1"/>
    <dgm:cxn modelId="{5F854ACD-FFF9-484D-9672-CCF1E3CECEEA}" type="presParOf" srcId="{5215476D-F19C-4380-9972-C0143AE540FD}" destId="{98F359F7-C687-4286-A6D9-F2748D4AAA66}" srcOrd="1" destOrd="0" presId="urn:microsoft.com/office/officeart/2005/8/layout/orgChart1"/>
    <dgm:cxn modelId="{DB509B38-050C-4FFA-B7DD-79AF37AE530D}" type="presParOf" srcId="{D773480E-2DEA-45F6-93DE-57816EB3D603}" destId="{543AEF02-D31A-44F4-A432-77BD3D08C134}" srcOrd="1" destOrd="0" presId="urn:microsoft.com/office/officeart/2005/8/layout/orgChart1"/>
    <dgm:cxn modelId="{F808B2E6-AE44-4EF9-968E-50D9CCE4E999}" type="presParOf" srcId="{D773480E-2DEA-45F6-93DE-57816EB3D603}" destId="{BEC0FFDB-8C15-4436-A5BD-AC447883F354}" srcOrd="2" destOrd="0" presId="urn:microsoft.com/office/officeart/2005/8/layout/orgChart1"/>
    <dgm:cxn modelId="{F58EC902-C62A-4DC5-90FF-A16B2EB75BE8}" type="presParOf" srcId="{0EA2EE43-4D1F-437D-B990-79A3F73C5EA7}" destId="{058CCBE8-118B-4D97-9ECE-9D92EEFA04BA}" srcOrd="2" destOrd="0" presId="urn:microsoft.com/office/officeart/2005/8/layout/orgChart1"/>
    <dgm:cxn modelId="{02809A5E-43CD-489F-9A26-B4818E92D360}" type="presParOf" srcId="{0EA2EE43-4D1F-437D-B990-79A3F73C5EA7}" destId="{AC6D4528-6840-4252-AC54-DDE026FDEC51}" srcOrd="3" destOrd="0" presId="urn:microsoft.com/office/officeart/2005/8/layout/orgChart1"/>
    <dgm:cxn modelId="{45C103CD-7768-4529-A32A-B75B6E89B7D9}" type="presParOf" srcId="{AC6D4528-6840-4252-AC54-DDE026FDEC51}" destId="{7A35C9F7-B49B-494A-BF69-8BAAD7FF7DF7}" srcOrd="0" destOrd="0" presId="urn:microsoft.com/office/officeart/2005/8/layout/orgChart1"/>
    <dgm:cxn modelId="{7FDBE9FB-CEAE-4EC8-8F64-7DAAE09AC912}" type="presParOf" srcId="{7A35C9F7-B49B-494A-BF69-8BAAD7FF7DF7}" destId="{36B6869E-52D3-4FA6-86D1-D8B1D217E60A}" srcOrd="0" destOrd="0" presId="urn:microsoft.com/office/officeart/2005/8/layout/orgChart1"/>
    <dgm:cxn modelId="{81B1A435-12EB-444B-B49C-C935A418A384}" type="presParOf" srcId="{7A35C9F7-B49B-494A-BF69-8BAAD7FF7DF7}" destId="{016A6AD7-09A2-412A-B65E-D29712A67565}" srcOrd="1" destOrd="0" presId="urn:microsoft.com/office/officeart/2005/8/layout/orgChart1"/>
    <dgm:cxn modelId="{DC6AD5F4-8709-485E-944B-AC94533008D9}" type="presParOf" srcId="{AC6D4528-6840-4252-AC54-DDE026FDEC51}" destId="{4A3552B9-39F2-4C52-8AF4-BB34F493660D}" srcOrd="1" destOrd="0" presId="urn:microsoft.com/office/officeart/2005/8/layout/orgChart1"/>
    <dgm:cxn modelId="{5AEB9E43-044C-44A9-9047-B7BA4D4BBFFB}" type="presParOf" srcId="{AC6D4528-6840-4252-AC54-DDE026FDEC51}" destId="{C3154048-4A41-4FBA-93C6-AA8741C46924}" srcOrd="2" destOrd="0" presId="urn:microsoft.com/office/officeart/2005/8/layout/orgChart1"/>
    <dgm:cxn modelId="{4473E7B2-B9B1-4DCF-959C-CCB1DFB25F93}" type="presParOf" srcId="{0EA2EE43-4D1F-437D-B990-79A3F73C5EA7}" destId="{2A201CAF-7C65-480F-BFE3-0157A7410A75}" srcOrd="4" destOrd="0" presId="urn:microsoft.com/office/officeart/2005/8/layout/orgChart1"/>
    <dgm:cxn modelId="{6556C761-503E-4EE7-8C82-57DFEC8CBDC3}" type="presParOf" srcId="{0EA2EE43-4D1F-437D-B990-79A3F73C5EA7}" destId="{76E4E763-A259-49DC-BD86-7C7949CF1D85}" srcOrd="5" destOrd="0" presId="urn:microsoft.com/office/officeart/2005/8/layout/orgChart1"/>
    <dgm:cxn modelId="{4419CB26-7F66-422E-9209-D9AD383A27E8}" type="presParOf" srcId="{76E4E763-A259-49DC-BD86-7C7949CF1D85}" destId="{420277BC-6F93-475C-8AD1-2B8662A08BBE}" srcOrd="0" destOrd="0" presId="urn:microsoft.com/office/officeart/2005/8/layout/orgChart1"/>
    <dgm:cxn modelId="{16EC92C0-E2B7-4EF4-BFC6-3AC30E3FC2F7}" type="presParOf" srcId="{420277BC-6F93-475C-8AD1-2B8662A08BBE}" destId="{066ABD7E-2BFE-414A-A5F4-060F8950B1AF}" srcOrd="0" destOrd="0" presId="urn:microsoft.com/office/officeart/2005/8/layout/orgChart1"/>
    <dgm:cxn modelId="{E2D286C3-B90A-43DE-8930-1D3491EFC362}" type="presParOf" srcId="{420277BC-6F93-475C-8AD1-2B8662A08BBE}" destId="{1FA24F13-7149-4B60-B522-2F7B13FF309A}" srcOrd="1" destOrd="0" presId="urn:microsoft.com/office/officeart/2005/8/layout/orgChart1"/>
    <dgm:cxn modelId="{83D3FEDB-6661-4C23-B0BB-BCE2FF6CEBA7}" type="presParOf" srcId="{76E4E763-A259-49DC-BD86-7C7949CF1D85}" destId="{5D4A99D1-08D1-487D-A116-0209F53C295E}" srcOrd="1" destOrd="0" presId="urn:microsoft.com/office/officeart/2005/8/layout/orgChart1"/>
    <dgm:cxn modelId="{F432A38C-FA19-482F-B312-D1847518293C}" type="presParOf" srcId="{76E4E763-A259-49DC-BD86-7C7949CF1D85}" destId="{758140B5-5232-4B62-9109-20DC0751A9EB}" srcOrd="2" destOrd="0" presId="urn:microsoft.com/office/officeart/2005/8/layout/orgChart1"/>
    <dgm:cxn modelId="{4FB02C64-EE63-44F8-8343-13AC54D43419}" type="presParOf" srcId="{BCCF4743-CBC5-4A82-9498-1B520D4248E2}" destId="{8989E8CE-207F-45ED-AFB2-A6E1A4CAC02E}" srcOrd="2" destOrd="0" presId="urn:microsoft.com/office/officeart/2005/8/layout/orgChart1"/>
    <dgm:cxn modelId="{CCD2CC89-382F-4DD5-A907-83D5F026FF2B}" type="presParOf" srcId="{34617346-2367-4FC3-83C7-D68241EDA62A}" destId="{EE88A900-C2D2-4E96-BC89-67BF2FD06638}" srcOrd="4" destOrd="0" presId="urn:microsoft.com/office/officeart/2005/8/layout/orgChart1"/>
    <dgm:cxn modelId="{4A21F477-372A-45AB-99F8-8FC6EDED592C}" type="presParOf" srcId="{34617346-2367-4FC3-83C7-D68241EDA62A}" destId="{3E2CB3D5-3E3B-4A2F-96A2-785BADD06594}" srcOrd="5" destOrd="0" presId="urn:microsoft.com/office/officeart/2005/8/layout/orgChart1"/>
    <dgm:cxn modelId="{DE479A9E-5C8A-4480-A53A-5BE84A739244}" type="presParOf" srcId="{3E2CB3D5-3E3B-4A2F-96A2-785BADD06594}" destId="{4E6096D9-7416-4AA3-AFD0-ECB05BA04A06}" srcOrd="0" destOrd="0" presId="urn:microsoft.com/office/officeart/2005/8/layout/orgChart1"/>
    <dgm:cxn modelId="{4F02F0AD-5529-4227-A72E-FAB645B68E74}" type="presParOf" srcId="{4E6096D9-7416-4AA3-AFD0-ECB05BA04A06}" destId="{E1F86C46-335D-4591-9D77-9113E348BE22}" srcOrd="0" destOrd="0" presId="urn:microsoft.com/office/officeart/2005/8/layout/orgChart1"/>
    <dgm:cxn modelId="{CA99B560-AACD-4088-A33E-FFC36540F9D5}" type="presParOf" srcId="{4E6096D9-7416-4AA3-AFD0-ECB05BA04A06}" destId="{8B8DE9B9-B1ED-41AE-98F1-1D6D2448369C}" srcOrd="1" destOrd="0" presId="urn:microsoft.com/office/officeart/2005/8/layout/orgChart1"/>
    <dgm:cxn modelId="{A024E83F-AB5A-4B93-985A-33B6570AEA8B}" type="presParOf" srcId="{3E2CB3D5-3E3B-4A2F-96A2-785BADD06594}" destId="{B2398AB6-4723-4D02-99B2-7F1651F03349}" srcOrd="1" destOrd="0" presId="urn:microsoft.com/office/officeart/2005/8/layout/orgChart1"/>
    <dgm:cxn modelId="{9C1AC77D-051F-45DD-B671-2C46DE5319B8}" type="presParOf" srcId="{B2398AB6-4723-4D02-99B2-7F1651F03349}" destId="{3CEEA11D-05FC-4354-B3B9-00FA539B460E}" srcOrd="0" destOrd="0" presId="urn:microsoft.com/office/officeart/2005/8/layout/orgChart1"/>
    <dgm:cxn modelId="{4065609C-3616-4B5C-A52A-34722ACDB76D}" type="presParOf" srcId="{B2398AB6-4723-4D02-99B2-7F1651F03349}" destId="{D0862E00-3F92-4A47-9099-1872691E2D9E}" srcOrd="1" destOrd="0" presId="urn:microsoft.com/office/officeart/2005/8/layout/orgChart1"/>
    <dgm:cxn modelId="{7C01BD63-BF04-4F79-B6A3-E329D9F321AD}" type="presParOf" srcId="{D0862E00-3F92-4A47-9099-1872691E2D9E}" destId="{7306CA87-7573-405D-A57B-EBC1EBFFF2DA}" srcOrd="0" destOrd="0" presId="urn:microsoft.com/office/officeart/2005/8/layout/orgChart1"/>
    <dgm:cxn modelId="{9749C40A-4D7B-4D26-A76B-0EA1834443C2}" type="presParOf" srcId="{7306CA87-7573-405D-A57B-EBC1EBFFF2DA}" destId="{A9F7F634-1895-4CE3-9925-66F9BE8B334E}" srcOrd="0" destOrd="0" presId="urn:microsoft.com/office/officeart/2005/8/layout/orgChart1"/>
    <dgm:cxn modelId="{96510145-2A35-4967-BF41-CC9443F5FD57}" type="presParOf" srcId="{7306CA87-7573-405D-A57B-EBC1EBFFF2DA}" destId="{740F0188-FD5A-4F6D-BA69-2EB35EC5225D}" srcOrd="1" destOrd="0" presId="urn:microsoft.com/office/officeart/2005/8/layout/orgChart1"/>
    <dgm:cxn modelId="{A499A3CE-D339-4B5B-A247-46EAB629FA0F}" type="presParOf" srcId="{D0862E00-3F92-4A47-9099-1872691E2D9E}" destId="{2A738819-841F-4339-9B17-388BF5496D86}" srcOrd="1" destOrd="0" presId="urn:microsoft.com/office/officeart/2005/8/layout/orgChart1"/>
    <dgm:cxn modelId="{B2E95A67-A895-4DC7-BDCC-0164D16A35A0}" type="presParOf" srcId="{D0862E00-3F92-4A47-9099-1872691E2D9E}" destId="{A631F6EB-065B-421F-A2A6-F48848C959D0}" srcOrd="2" destOrd="0" presId="urn:microsoft.com/office/officeart/2005/8/layout/orgChart1"/>
    <dgm:cxn modelId="{EAC4933B-188C-4090-98F1-EEFDF849A745}" type="presParOf" srcId="{B2398AB6-4723-4D02-99B2-7F1651F03349}" destId="{FF7C74EB-6380-4C99-91CA-0539313045F2}" srcOrd="2" destOrd="0" presId="urn:microsoft.com/office/officeart/2005/8/layout/orgChart1"/>
    <dgm:cxn modelId="{A91E0BA8-EC49-4EF3-80E6-679028D6ECD9}" type="presParOf" srcId="{B2398AB6-4723-4D02-99B2-7F1651F03349}" destId="{E1A7040C-503B-4F20-AD3C-CFFA4B36D29A}" srcOrd="3" destOrd="0" presId="urn:microsoft.com/office/officeart/2005/8/layout/orgChart1"/>
    <dgm:cxn modelId="{72DBC66F-3B18-4161-A928-49248BEF804A}" type="presParOf" srcId="{E1A7040C-503B-4F20-AD3C-CFFA4B36D29A}" destId="{10C628AC-9357-4E0D-85FC-DCDB7EA55218}" srcOrd="0" destOrd="0" presId="urn:microsoft.com/office/officeart/2005/8/layout/orgChart1"/>
    <dgm:cxn modelId="{8CFB23F2-71FD-4CC2-AA88-78D2A08235AD}" type="presParOf" srcId="{10C628AC-9357-4E0D-85FC-DCDB7EA55218}" destId="{97C41768-E58F-4357-9DEB-484BA9577B64}" srcOrd="0" destOrd="0" presId="urn:microsoft.com/office/officeart/2005/8/layout/orgChart1"/>
    <dgm:cxn modelId="{D98EEB08-A0A3-41E6-B7D3-3B3C989C846D}" type="presParOf" srcId="{10C628AC-9357-4E0D-85FC-DCDB7EA55218}" destId="{42DD9E51-4BA0-4C57-A187-5D42EA5C2B29}" srcOrd="1" destOrd="0" presId="urn:microsoft.com/office/officeart/2005/8/layout/orgChart1"/>
    <dgm:cxn modelId="{01ED2D30-CF75-4F41-98E6-16A9E1BF401E}" type="presParOf" srcId="{E1A7040C-503B-4F20-AD3C-CFFA4B36D29A}" destId="{A2EFE5E6-24C9-4705-A528-FE18FDB34EE5}" srcOrd="1" destOrd="0" presId="urn:microsoft.com/office/officeart/2005/8/layout/orgChart1"/>
    <dgm:cxn modelId="{792AC4A0-D000-427E-8CD6-D04ADBFDC0CF}" type="presParOf" srcId="{E1A7040C-503B-4F20-AD3C-CFFA4B36D29A}" destId="{754317D6-4DE8-4657-B807-034C758E40DF}" srcOrd="2" destOrd="0" presId="urn:microsoft.com/office/officeart/2005/8/layout/orgChart1"/>
    <dgm:cxn modelId="{C845DB68-CC60-498F-BC28-E3E15692626D}" type="presParOf" srcId="{B2398AB6-4723-4D02-99B2-7F1651F03349}" destId="{87F79DC0-69A8-48DE-87C4-A34CB4246423}" srcOrd="4" destOrd="0" presId="urn:microsoft.com/office/officeart/2005/8/layout/orgChart1"/>
    <dgm:cxn modelId="{9265FE5E-A05B-4457-A7E2-86C33550B21D}" type="presParOf" srcId="{B2398AB6-4723-4D02-99B2-7F1651F03349}" destId="{107ECED8-A557-48C0-93B0-E9CD5107756A}" srcOrd="5" destOrd="0" presId="urn:microsoft.com/office/officeart/2005/8/layout/orgChart1"/>
    <dgm:cxn modelId="{5D5CFF1F-0118-4C4F-A43E-BFA2CEE61A57}" type="presParOf" srcId="{107ECED8-A557-48C0-93B0-E9CD5107756A}" destId="{CD7ED2C7-ACDC-42B7-9998-03A2C15D6088}" srcOrd="0" destOrd="0" presId="urn:microsoft.com/office/officeart/2005/8/layout/orgChart1"/>
    <dgm:cxn modelId="{4E65FE34-9E90-4D7E-89F6-00B339C967E4}" type="presParOf" srcId="{CD7ED2C7-ACDC-42B7-9998-03A2C15D6088}" destId="{62D6864B-6367-4664-8604-406B18D329EE}" srcOrd="0" destOrd="0" presId="urn:microsoft.com/office/officeart/2005/8/layout/orgChart1"/>
    <dgm:cxn modelId="{7C1DCFD3-FC47-4CA2-AE92-6841183D98C9}" type="presParOf" srcId="{CD7ED2C7-ACDC-42B7-9998-03A2C15D6088}" destId="{5167B3D7-F592-45D4-A26A-CB6B52D187C1}" srcOrd="1" destOrd="0" presId="urn:microsoft.com/office/officeart/2005/8/layout/orgChart1"/>
    <dgm:cxn modelId="{E2D1C06C-C9AC-4547-9C1F-97857A3E9D50}" type="presParOf" srcId="{107ECED8-A557-48C0-93B0-E9CD5107756A}" destId="{13F21285-5CCD-4550-B99F-DA55C73C025E}" srcOrd="1" destOrd="0" presId="urn:microsoft.com/office/officeart/2005/8/layout/orgChart1"/>
    <dgm:cxn modelId="{A50F6129-B698-4A3A-929F-1D6DC1ED1975}" type="presParOf" srcId="{107ECED8-A557-48C0-93B0-E9CD5107756A}" destId="{D7136834-D170-4814-965A-BDE842ECD7CB}" srcOrd="2" destOrd="0" presId="urn:microsoft.com/office/officeart/2005/8/layout/orgChart1"/>
    <dgm:cxn modelId="{C3E85069-A006-447D-907D-072AEA4F01AC}" type="presParOf" srcId="{B2398AB6-4723-4D02-99B2-7F1651F03349}" destId="{476E32FF-94FB-40AE-8D17-57B056752812}" srcOrd="6" destOrd="0" presId="urn:microsoft.com/office/officeart/2005/8/layout/orgChart1"/>
    <dgm:cxn modelId="{99097AF2-A90C-47F6-B4E1-A9E0047A17C6}" type="presParOf" srcId="{B2398AB6-4723-4D02-99B2-7F1651F03349}" destId="{F4E16D76-5234-4C98-B48B-036C66643F9A}" srcOrd="7" destOrd="0" presId="urn:microsoft.com/office/officeart/2005/8/layout/orgChart1"/>
    <dgm:cxn modelId="{ED7860B5-D0F4-42EB-8141-500ADBD4B699}" type="presParOf" srcId="{F4E16D76-5234-4C98-B48B-036C66643F9A}" destId="{FCBE98CB-0BB0-4BB7-926F-A2EE2816E00F}" srcOrd="0" destOrd="0" presId="urn:microsoft.com/office/officeart/2005/8/layout/orgChart1"/>
    <dgm:cxn modelId="{61535EE2-57A1-4C30-A70F-9130B9706D64}" type="presParOf" srcId="{FCBE98CB-0BB0-4BB7-926F-A2EE2816E00F}" destId="{8B788414-FF12-4C8D-8A4F-04FE97260B7A}" srcOrd="0" destOrd="0" presId="urn:microsoft.com/office/officeart/2005/8/layout/orgChart1"/>
    <dgm:cxn modelId="{5C37796E-4B9E-437A-986D-1E1DCA857E07}" type="presParOf" srcId="{FCBE98CB-0BB0-4BB7-926F-A2EE2816E00F}" destId="{427CC844-4D4F-4125-80CE-BF570AB5727A}" srcOrd="1" destOrd="0" presId="urn:microsoft.com/office/officeart/2005/8/layout/orgChart1"/>
    <dgm:cxn modelId="{32D153BD-94D2-4744-A1C4-C591604ED7D6}" type="presParOf" srcId="{F4E16D76-5234-4C98-B48B-036C66643F9A}" destId="{6F5B4538-A680-41C1-A41B-226CB1434D0C}" srcOrd="1" destOrd="0" presId="urn:microsoft.com/office/officeart/2005/8/layout/orgChart1"/>
    <dgm:cxn modelId="{AD0FF86F-A3C0-4F29-BA22-B9FA0C12B055}" type="presParOf" srcId="{F4E16D76-5234-4C98-B48B-036C66643F9A}" destId="{EC2DE57F-F2E1-450C-AEFD-3BE9BBC9F113}" srcOrd="2" destOrd="0" presId="urn:microsoft.com/office/officeart/2005/8/layout/orgChart1"/>
    <dgm:cxn modelId="{41D95637-E46B-4C0C-95F7-EA6C7F146B53}" type="presParOf" srcId="{B2398AB6-4723-4D02-99B2-7F1651F03349}" destId="{0B57734B-E911-471F-806A-588283919A9D}" srcOrd="8" destOrd="0" presId="urn:microsoft.com/office/officeart/2005/8/layout/orgChart1"/>
    <dgm:cxn modelId="{23BFCB2B-DC95-4DA8-9296-9F5CF6B7FCBE}" type="presParOf" srcId="{B2398AB6-4723-4D02-99B2-7F1651F03349}" destId="{E5C0860C-B09E-4CC8-92F4-647648BE74D2}" srcOrd="9" destOrd="0" presId="urn:microsoft.com/office/officeart/2005/8/layout/orgChart1"/>
    <dgm:cxn modelId="{47416482-D4A4-45EC-B379-E2D6D7ED98C6}" type="presParOf" srcId="{E5C0860C-B09E-4CC8-92F4-647648BE74D2}" destId="{DCF2DFBD-6511-42DA-A1ED-3F48D80A2941}" srcOrd="0" destOrd="0" presId="urn:microsoft.com/office/officeart/2005/8/layout/orgChart1"/>
    <dgm:cxn modelId="{E1E5794E-DB1B-4782-B209-EB367FA43F77}" type="presParOf" srcId="{DCF2DFBD-6511-42DA-A1ED-3F48D80A2941}" destId="{28C07C01-C93E-4906-A98A-64FA3AC37B1E}" srcOrd="0" destOrd="0" presId="urn:microsoft.com/office/officeart/2005/8/layout/orgChart1"/>
    <dgm:cxn modelId="{0836E609-F6F2-4601-8FD6-43F43AF3588A}" type="presParOf" srcId="{DCF2DFBD-6511-42DA-A1ED-3F48D80A2941}" destId="{AD41D980-8817-4011-AFC1-5C60C1313089}" srcOrd="1" destOrd="0" presId="urn:microsoft.com/office/officeart/2005/8/layout/orgChart1"/>
    <dgm:cxn modelId="{8B9D7E13-66AC-4349-B219-38C17D63C97E}" type="presParOf" srcId="{E5C0860C-B09E-4CC8-92F4-647648BE74D2}" destId="{997926F6-83E9-4AB1-B11F-E0D020125550}" srcOrd="1" destOrd="0" presId="urn:microsoft.com/office/officeart/2005/8/layout/orgChart1"/>
    <dgm:cxn modelId="{B1D283C4-B553-4269-96A0-9A4ED210A9C4}" type="presParOf" srcId="{E5C0860C-B09E-4CC8-92F4-647648BE74D2}" destId="{4236B565-C969-4105-9889-B01A764710A4}" srcOrd="2" destOrd="0" presId="urn:microsoft.com/office/officeart/2005/8/layout/orgChart1"/>
    <dgm:cxn modelId="{BE3034CD-88A5-4F04-946D-4BE7F71C9BB7}" type="presParOf" srcId="{B2398AB6-4723-4D02-99B2-7F1651F03349}" destId="{457D473D-5036-4554-86D2-ED048B49DB39}" srcOrd="10" destOrd="0" presId="urn:microsoft.com/office/officeart/2005/8/layout/orgChart1"/>
    <dgm:cxn modelId="{2F173FA7-0BAA-4584-8328-95B3ABCC1793}" type="presParOf" srcId="{B2398AB6-4723-4D02-99B2-7F1651F03349}" destId="{887799F1-C898-4A10-AC9A-920E887AB683}" srcOrd="11" destOrd="0" presId="urn:microsoft.com/office/officeart/2005/8/layout/orgChart1"/>
    <dgm:cxn modelId="{6D2F78AB-9F66-4A2D-B86F-5CBB0C9F2218}" type="presParOf" srcId="{887799F1-C898-4A10-AC9A-920E887AB683}" destId="{63FB4E5E-E0D0-4991-8867-44254CBD6CDA}" srcOrd="0" destOrd="0" presId="urn:microsoft.com/office/officeart/2005/8/layout/orgChart1"/>
    <dgm:cxn modelId="{2E2C123B-8CC0-40FE-9B7C-FACC8D364E59}" type="presParOf" srcId="{63FB4E5E-E0D0-4991-8867-44254CBD6CDA}" destId="{D818880C-9892-4020-85FE-F696341D8EB9}" srcOrd="0" destOrd="0" presId="urn:microsoft.com/office/officeart/2005/8/layout/orgChart1"/>
    <dgm:cxn modelId="{A1C10819-93D1-4194-9381-F10FB8879BA9}" type="presParOf" srcId="{63FB4E5E-E0D0-4991-8867-44254CBD6CDA}" destId="{7D4E9A72-02EC-4BBA-9670-23B23FCFE6E4}" srcOrd="1" destOrd="0" presId="urn:microsoft.com/office/officeart/2005/8/layout/orgChart1"/>
    <dgm:cxn modelId="{5646C44F-7BE6-4DC3-B273-E089103EB491}" type="presParOf" srcId="{887799F1-C898-4A10-AC9A-920E887AB683}" destId="{E88DE231-0A85-4818-BC00-3FCE6F2EBBA3}" srcOrd="1" destOrd="0" presId="urn:microsoft.com/office/officeart/2005/8/layout/orgChart1"/>
    <dgm:cxn modelId="{1D58A9B2-2FBD-4DBD-87F6-C817B6D3B919}" type="presParOf" srcId="{887799F1-C898-4A10-AC9A-920E887AB683}" destId="{CBCB9C7F-16BC-4813-B685-88285941AC2A}" srcOrd="2" destOrd="0" presId="urn:microsoft.com/office/officeart/2005/8/layout/orgChart1"/>
    <dgm:cxn modelId="{7449141A-1DD5-4059-B0C9-01892AD428AF}" type="presParOf" srcId="{3E2CB3D5-3E3B-4A2F-96A2-785BADD06594}" destId="{DA81E8F0-3192-4F81-8968-753E085E3CE4}"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Testability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Control and Observe System State</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Complexity</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6AC67ADB-6D4C-4702-ACE7-2A44EAA82D46}">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Specialized Interfaces</a:t>
          </a:r>
        </a:p>
      </dgm:t>
    </dgm:pt>
    <dgm:pt modelId="{2811DF9D-F130-4587-AC78-9FF026923BCB}" type="parTrans" cxnId="{348B571D-3A66-4713-B577-C02CCAE9018A}">
      <dgm:prSet/>
      <dgm:spPr/>
      <dgm:t>
        <a:bodyPr/>
        <a:lstStyle/>
        <a:p>
          <a:endParaRPr lang="en-US"/>
        </a:p>
      </dgm:t>
    </dgm:pt>
    <dgm:pt modelId="{4F7CDFCB-B923-4E3B-88ED-0593920C17B8}" type="sibTrans" cxnId="{348B571D-3A66-4713-B577-C02CCAE9018A}">
      <dgm:prSet/>
      <dgm:spPr/>
      <dgm:t>
        <a:bodyPr/>
        <a:lstStyle/>
        <a:p>
          <a:endParaRPr lang="en-US"/>
        </a:p>
      </dgm:t>
    </dgm:pt>
    <dgm:pt modelId="{34FC580F-5955-4A19-B6A7-8D854BB9B6CC}">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Structural Complexity</a:t>
          </a:r>
        </a:p>
      </dgm:t>
    </dgm:pt>
    <dgm:pt modelId="{1146CBF6-4A89-46FF-8E4A-B6EDC4668375}" type="parTrans" cxnId="{18A754CC-4E0F-4FD7-B412-E657EAAE5F12}">
      <dgm:prSet/>
      <dgm:spPr/>
      <dgm:t>
        <a:bodyPr/>
        <a:lstStyle/>
        <a:p>
          <a:endParaRPr lang="en-US"/>
        </a:p>
      </dgm:t>
    </dgm:pt>
    <dgm:pt modelId="{06747AAF-BA39-48FF-88D4-1334A61122D7}" type="sibTrans" cxnId="{18A754CC-4E0F-4FD7-B412-E657EAAE5F12}">
      <dgm:prSet/>
      <dgm:spPr/>
      <dgm:t>
        <a:bodyPr/>
        <a:lstStyle/>
        <a:p>
          <a:endParaRPr lang="en-US"/>
        </a:p>
      </dgm:t>
    </dgm:pt>
    <dgm:pt modelId="{3D6A32AA-DEF7-40F6-BFBA-7E15091768ED}">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Nondeterminism</a:t>
          </a:r>
        </a:p>
      </dgm:t>
    </dgm:pt>
    <dgm:pt modelId="{E37DF10E-C8FD-42AB-AD65-9E6C0CB477D1}" type="parTrans" cxnId="{A62E1984-4518-4AE1-A9FC-9956E26B82FF}">
      <dgm:prSet/>
      <dgm:spPr/>
      <dgm:t>
        <a:bodyPr/>
        <a:lstStyle/>
        <a:p>
          <a:endParaRPr lang="en-US"/>
        </a:p>
      </dgm:t>
    </dgm:pt>
    <dgm:pt modelId="{3C4E1A17-821D-42B1-AF87-B9C87B5AD780}" type="sibTrans" cxnId="{A62E1984-4518-4AE1-A9FC-9956E26B82FF}">
      <dgm:prSet/>
      <dgm:spPr/>
      <dgm:t>
        <a:bodyPr/>
        <a:lstStyle/>
        <a:p>
          <a:endParaRPr lang="en-US"/>
        </a:p>
      </dgm:t>
    </dgm:pt>
    <dgm:pt modelId="{0D10C04B-D3B9-44F8-89D2-8D819516341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Record/playback</a:t>
          </a:r>
        </a:p>
      </dgm:t>
    </dgm:pt>
    <dgm:pt modelId="{124E4D16-A593-41FC-BDB0-FD9F63C55ED2}" type="parTrans" cxnId="{E173D6DA-331B-4828-AB6D-3FDC7024C3CE}">
      <dgm:prSet/>
      <dgm:spPr/>
      <dgm:t>
        <a:bodyPr/>
        <a:lstStyle/>
        <a:p>
          <a:endParaRPr lang="en-US"/>
        </a:p>
      </dgm:t>
    </dgm:pt>
    <dgm:pt modelId="{F205B682-FBE7-4E52-BF35-8D675EE33816}" type="sibTrans" cxnId="{E173D6DA-331B-4828-AB6D-3FDC7024C3CE}">
      <dgm:prSet/>
      <dgm:spPr/>
      <dgm:t>
        <a:bodyPr/>
        <a:lstStyle/>
        <a:p>
          <a:endParaRPr lang="en-US"/>
        </a:p>
      </dgm:t>
    </dgm:pt>
    <dgm:pt modelId="{06154619-CA94-42A6-9924-EC4AF5AA6167}">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Localize State Storage</a:t>
          </a:r>
        </a:p>
      </dgm:t>
    </dgm:pt>
    <dgm:pt modelId="{2DA45BC8-D016-4DF9-B90C-38F24D20C6FA}" type="parTrans" cxnId="{6565AAA7-0C61-45C2-8263-61905C2F4190}">
      <dgm:prSet/>
      <dgm:spPr/>
      <dgm:t>
        <a:bodyPr/>
        <a:lstStyle/>
        <a:p>
          <a:endParaRPr lang="en-US"/>
        </a:p>
      </dgm:t>
    </dgm:pt>
    <dgm:pt modelId="{70842235-B27E-4C35-B504-BAD3ADB2986D}" type="sibTrans" cxnId="{6565AAA7-0C61-45C2-8263-61905C2F4190}">
      <dgm:prSet/>
      <dgm:spPr/>
      <dgm:t>
        <a:bodyPr/>
        <a:lstStyle/>
        <a:p>
          <a:endParaRPr lang="en-US"/>
        </a:p>
      </dgm:t>
    </dgm:pt>
    <dgm:pt modelId="{2484E6C0-524C-49C8-9C66-0A9A8B7AA162}">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Abstract Data Sources</a:t>
          </a:r>
        </a:p>
      </dgm:t>
    </dgm:pt>
    <dgm:pt modelId="{EE3413B3-B453-4C0A-87D9-22A4F35DF195}" type="parTrans" cxnId="{66A8F51C-B2C8-4AAA-A905-7E13E3058AED}">
      <dgm:prSet/>
      <dgm:spPr/>
      <dgm:t>
        <a:bodyPr/>
        <a:lstStyle/>
        <a:p>
          <a:endParaRPr lang="en-US"/>
        </a:p>
      </dgm:t>
    </dgm:pt>
    <dgm:pt modelId="{870592E7-C5FD-40EB-851C-206B701F79F7}" type="sibTrans" cxnId="{66A8F51C-B2C8-4AAA-A905-7E13E3058AED}">
      <dgm:prSet/>
      <dgm:spPr/>
      <dgm:t>
        <a:bodyPr/>
        <a:lstStyle/>
        <a:p>
          <a:endParaRPr lang="en-US"/>
        </a:p>
      </dgm:t>
    </dgm:pt>
    <dgm:pt modelId="{3268C642-34F1-48DD-9749-9423F2D8EA61}">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Sandbox</a:t>
          </a:r>
        </a:p>
      </dgm:t>
    </dgm:pt>
    <dgm:pt modelId="{90096CB8-D477-41E2-BDB0-B1220EA982E9}" type="parTrans" cxnId="{9D660CEB-557C-4EF4-AAAA-971F061D4701}">
      <dgm:prSet/>
      <dgm:spPr/>
      <dgm:t>
        <a:bodyPr/>
        <a:lstStyle/>
        <a:p>
          <a:endParaRPr lang="en-US"/>
        </a:p>
      </dgm:t>
    </dgm:pt>
    <dgm:pt modelId="{C7FA2DB4-A632-49DC-8A0E-F41738D51126}" type="sibTrans" cxnId="{9D660CEB-557C-4EF4-AAAA-971F061D4701}">
      <dgm:prSet/>
      <dgm:spPr/>
      <dgm:t>
        <a:bodyPr/>
        <a:lstStyle/>
        <a:p>
          <a:endParaRPr lang="en-US"/>
        </a:p>
      </dgm:t>
    </dgm:pt>
    <dgm:pt modelId="{0C0F11A4-AE84-4D25-B0D3-2BCF075E89A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Executable Assertions</a:t>
          </a:r>
        </a:p>
      </dgm:t>
    </dgm:pt>
    <dgm:pt modelId="{5C6C215A-A8C2-41D2-AFBA-5E7AB1664F5D}" type="parTrans" cxnId="{52A0C52B-0E19-48A3-9264-23CBB8895486}">
      <dgm:prSet/>
      <dgm:spPr/>
      <dgm:t>
        <a:bodyPr/>
        <a:lstStyle/>
        <a:p>
          <a:endParaRPr lang="en-US"/>
        </a:p>
      </dgm:t>
    </dgm:pt>
    <dgm:pt modelId="{8B75C2C4-14D9-481D-B958-72E7ECF4488D}" type="sibTrans" cxnId="{52A0C52B-0E19-48A3-9264-23CBB8895486}">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2"/>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2" custScaleX="239260" custLinFactNeighborX="5567" custLinFactNeighborY="-1">
        <dgm:presLayoutVars>
          <dgm:chPref val="3"/>
        </dgm:presLayoutVars>
      </dgm:prSet>
      <dgm:spPr/>
    </dgm:pt>
    <dgm:pt modelId="{EE4499E8-10A2-4D6B-8C8E-23AC644891D4}" type="pres">
      <dgm:prSet presAssocID="{E0C37CB0-2069-4CF0-95FC-2BD9EF77D0C4}" presName="rootConnector" presStyleLbl="node2" presStyleIdx="0" presStyleCnt="2"/>
      <dgm:spPr/>
    </dgm:pt>
    <dgm:pt modelId="{BC4F0304-DE0A-4AD6-AF83-E1566C0023F2}" type="pres">
      <dgm:prSet presAssocID="{E0C37CB0-2069-4CF0-95FC-2BD9EF77D0C4}" presName="hierChild4" presStyleCnt="0"/>
      <dgm:spPr/>
    </dgm:pt>
    <dgm:pt modelId="{827FF7B9-2E49-4ECB-9C79-B3234ECBB9AB}" type="pres">
      <dgm:prSet presAssocID="{2811DF9D-F130-4587-AC78-9FF026923BCB}" presName="Name37" presStyleLbl="parChTrans1D3" presStyleIdx="0" presStyleCnt="8"/>
      <dgm:spPr/>
    </dgm:pt>
    <dgm:pt modelId="{248B432F-729B-4832-8F31-08DFDCD298EC}" type="pres">
      <dgm:prSet presAssocID="{6AC67ADB-6D4C-4702-ACE7-2A44EAA82D46}" presName="hierRoot2" presStyleCnt="0">
        <dgm:presLayoutVars>
          <dgm:hierBranch val="init"/>
        </dgm:presLayoutVars>
      </dgm:prSet>
      <dgm:spPr/>
    </dgm:pt>
    <dgm:pt modelId="{5C19C14F-C8DA-4ECA-BDD4-9278A9BA3BE4}" type="pres">
      <dgm:prSet presAssocID="{6AC67ADB-6D4C-4702-ACE7-2A44EAA82D46}" presName="rootComposite" presStyleCnt="0"/>
      <dgm:spPr/>
    </dgm:pt>
    <dgm:pt modelId="{DD14A994-FDDF-4237-8E7A-F256410EEE26}" type="pres">
      <dgm:prSet presAssocID="{6AC67ADB-6D4C-4702-ACE7-2A44EAA82D46}" presName="rootText" presStyleLbl="node3" presStyleIdx="0" presStyleCnt="8" custScaleX="178434" custLinFactNeighborX="738">
        <dgm:presLayoutVars>
          <dgm:chPref val="3"/>
        </dgm:presLayoutVars>
      </dgm:prSet>
      <dgm:spPr/>
    </dgm:pt>
    <dgm:pt modelId="{69295772-7E4E-4881-B191-2D14A1D04BFD}" type="pres">
      <dgm:prSet presAssocID="{6AC67ADB-6D4C-4702-ACE7-2A44EAA82D46}" presName="rootConnector" presStyleLbl="node3" presStyleIdx="0" presStyleCnt="8"/>
      <dgm:spPr/>
    </dgm:pt>
    <dgm:pt modelId="{FA7E2320-F57F-4150-A4FE-35C6C8A3B8CB}" type="pres">
      <dgm:prSet presAssocID="{6AC67ADB-6D4C-4702-ACE7-2A44EAA82D46}" presName="hierChild4" presStyleCnt="0"/>
      <dgm:spPr/>
    </dgm:pt>
    <dgm:pt modelId="{2362A6BE-AEF3-4B15-944D-CEB488EA7293}" type="pres">
      <dgm:prSet presAssocID="{6AC67ADB-6D4C-4702-ACE7-2A44EAA82D46}" presName="hierChild5" presStyleCnt="0"/>
      <dgm:spPr/>
    </dgm:pt>
    <dgm:pt modelId="{B99A636E-FBFD-4DC8-A207-D626B61D6813}" type="pres">
      <dgm:prSet presAssocID="{124E4D16-A593-41FC-BDB0-FD9F63C55ED2}" presName="Name37" presStyleLbl="parChTrans1D3" presStyleIdx="1" presStyleCnt="8"/>
      <dgm:spPr/>
    </dgm:pt>
    <dgm:pt modelId="{E58C1A7D-85CF-4F15-B9E0-6A77C8437D8D}" type="pres">
      <dgm:prSet presAssocID="{0D10C04B-D3B9-44F8-89D2-8D8195163415}" presName="hierRoot2" presStyleCnt="0">
        <dgm:presLayoutVars>
          <dgm:hierBranch val="init"/>
        </dgm:presLayoutVars>
      </dgm:prSet>
      <dgm:spPr/>
    </dgm:pt>
    <dgm:pt modelId="{08377BA2-F8F7-4CEA-8DE7-FAE49F818655}" type="pres">
      <dgm:prSet presAssocID="{0D10C04B-D3B9-44F8-89D2-8D8195163415}" presName="rootComposite" presStyleCnt="0"/>
      <dgm:spPr/>
    </dgm:pt>
    <dgm:pt modelId="{E3F2D719-5902-4B6B-83C7-065FF8D29CF1}" type="pres">
      <dgm:prSet presAssocID="{0D10C04B-D3B9-44F8-89D2-8D8195163415}" presName="rootText" presStyleLbl="node3" presStyleIdx="1" presStyleCnt="8" custScaleX="181738">
        <dgm:presLayoutVars>
          <dgm:chPref val="3"/>
        </dgm:presLayoutVars>
      </dgm:prSet>
      <dgm:spPr/>
    </dgm:pt>
    <dgm:pt modelId="{2686A5F6-36FA-4A15-99E1-0CA89FA416DB}" type="pres">
      <dgm:prSet presAssocID="{0D10C04B-D3B9-44F8-89D2-8D8195163415}" presName="rootConnector" presStyleLbl="node3" presStyleIdx="1" presStyleCnt="8"/>
      <dgm:spPr/>
    </dgm:pt>
    <dgm:pt modelId="{E430F41A-4B6C-49AD-8556-13E4F5C68E7D}" type="pres">
      <dgm:prSet presAssocID="{0D10C04B-D3B9-44F8-89D2-8D8195163415}" presName="hierChild4" presStyleCnt="0"/>
      <dgm:spPr/>
    </dgm:pt>
    <dgm:pt modelId="{16753C06-2254-4C0A-A747-4C173E5D2AAD}" type="pres">
      <dgm:prSet presAssocID="{0D10C04B-D3B9-44F8-89D2-8D8195163415}" presName="hierChild5" presStyleCnt="0"/>
      <dgm:spPr/>
    </dgm:pt>
    <dgm:pt modelId="{4858CCD7-BC52-46C3-B929-F7766F1BA30B}" type="pres">
      <dgm:prSet presAssocID="{2DA45BC8-D016-4DF9-B90C-38F24D20C6FA}" presName="Name37" presStyleLbl="parChTrans1D3" presStyleIdx="2" presStyleCnt="8"/>
      <dgm:spPr/>
    </dgm:pt>
    <dgm:pt modelId="{2833BD5D-F3B4-4713-A863-A9A3A136382C}" type="pres">
      <dgm:prSet presAssocID="{06154619-CA94-42A6-9924-EC4AF5AA6167}" presName="hierRoot2" presStyleCnt="0">
        <dgm:presLayoutVars>
          <dgm:hierBranch val="init"/>
        </dgm:presLayoutVars>
      </dgm:prSet>
      <dgm:spPr/>
    </dgm:pt>
    <dgm:pt modelId="{C21EA0C1-13C4-4076-BF8C-185442FB7B0D}" type="pres">
      <dgm:prSet presAssocID="{06154619-CA94-42A6-9924-EC4AF5AA6167}" presName="rootComposite" presStyleCnt="0"/>
      <dgm:spPr/>
    </dgm:pt>
    <dgm:pt modelId="{829FD79A-A530-4B82-B010-BAA8DCD3724E}" type="pres">
      <dgm:prSet presAssocID="{06154619-CA94-42A6-9924-EC4AF5AA6167}" presName="rootText" presStyleLbl="node3" presStyleIdx="2" presStyleCnt="8" custScaleX="181738">
        <dgm:presLayoutVars>
          <dgm:chPref val="3"/>
        </dgm:presLayoutVars>
      </dgm:prSet>
      <dgm:spPr/>
    </dgm:pt>
    <dgm:pt modelId="{37163675-D81A-4384-B627-4F2D64D4F6F6}" type="pres">
      <dgm:prSet presAssocID="{06154619-CA94-42A6-9924-EC4AF5AA6167}" presName="rootConnector" presStyleLbl="node3" presStyleIdx="2" presStyleCnt="8"/>
      <dgm:spPr/>
    </dgm:pt>
    <dgm:pt modelId="{6A8AE4AD-20EE-457F-AC60-7C8D3E04141A}" type="pres">
      <dgm:prSet presAssocID="{06154619-CA94-42A6-9924-EC4AF5AA6167}" presName="hierChild4" presStyleCnt="0"/>
      <dgm:spPr/>
    </dgm:pt>
    <dgm:pt modelId="{6719011F-1BE7-482A-8A03-6FE69580C756}" type="pres">
      <dgm:prSet presAssocID="{06154619-CA94-42A6-9924-EC4AF5AA6167}" presName="hierChild5" presStyleCnt="0"/>
      <dgm:spPr/>
    </dgm:pt>
    <dgm:pt modelId="{9BEF007A-23F5-4B43-B289-9D8FE0DD1766}" type="pres">
      <dgm:prSet presAssocID="{EE3413B3-B453-4C0A-87D9-22A4F35DF195}" presName="Name37" presStyleLbl="parChTrans1D3" presStyleIdx="3" presStyleCnt="8"/>
      <dgm:spPr/>
    </dgm:pt>
    <dgm:pt modelId="{21868438-1268-4883-9CD5-47FA9DB791A0}" type="pres">
      <dgm:prSet presAssocID="{2484E6C0-524C-49C8-9C66-0A9A8B7AA162}" presName="hierRoot2" presStyleCnt="0">
        <dgm:presLayoutVars>
          <dgm:hierBranch val="init"/>
        </dgm:presLayoutVars>
      </dgm:prSet>
      <dgm:spPr/>
    </dgm:pt>
    <dgm:pt modelId="{60EE8D9E-FA4E-4FB1-B6ED-1F5F6B9CB80E}" type="pres">
      <dgm:prSet presAssocID="{2484E6C0-524C-49C8-9C66-0A9A8B7AA162}" presName="rootComposite" presStyleCnt="0"/>
      <dgm:spPr/>
    </dgm:pt>
    <dgm:pt modelId="{DF3F1095-4CBB-4EDA-9628-30C52BEC7032}" type="pres">
      <dgm:prSet presAssocID="{2484E6C0-524C-49C8-9C66-0A9A8B7AA162}" presName="rootText" presStyleLbl="node3" presStyleIdx="3" presStyleCnt="8" custScaleX="181738">
        <dgm:presLayoutVars>
          <dgm:chPref val="3"/>
        </dgm:presLayoutVars>
      </dgm:prSet>
      <dgm:spPr/>
    </dgm:pt>
    <dgm:pt modelId="{B1BF2E28-481B-4704-8B5A-B71C00561203}" type="pres">
      <dgm:prSet presAssocID="{2484E6C0-524C-49C8-9C66-0A9A8B7AA162}" presName="rootConnector" presStyleLbl="node3" presStyleIdx="3" presStyleCnt="8"/>
      <dgm:spPr/>
    </dgm:pt>
    <dgm:pt modelId="{A6553388-C25B-4E39-8D51-AEA24B80E40C}" type="pres">
      <dgm:prSet presAssocID="{2484E6C0-524C-49C8-9C66-0A9A8B7AA162}" presName="hierChild4" presStyleCnt="0"/>
      <dgm:spPr/>
    </dgm:pt>
    <dgm:pt modelId="{5DA32D92-B7DE-4E49-AD1D-7B4D87883971}" type="pres">
      <dgm:prSet presAssocID="{2484E6C0-524C-49C8-9C66-0A9A8B7AA162}" presName="hierChild5" presStyleCnt="0"/>
      <dgm:spPr/>
    </dgm:pt>
    <dgm:pt modelId="{B5ABA7CD-0B42-4119-A758-B07332F65588}" type="pres">
      <dgm:prSet presAssocID="{90096CB8-D477-41E2-BDB0-B1220EA982E9}" presName="Name37" presStyleLbl="parChTrans1D3" presStyleIdx="4" presStyleCnt="8"/>
      <dgm:spPr/>
    </dgm:pt>
    <dgm:pt modelId="{055C3B15-B7D8-40C7-B0D3-3051736A74EA}" type="pres">
      <dgm:prSet presAssocID="{3268C642-34F1-48DD-9749-9423F2D8EA61}" presName="hierRoot2" presStyleCnt="0">
        <dgm:presLayoutVars>
          <dgm:hierBranch val="init"/>
        </dgm:presLayoutVars>
      </dgm:prSet>
      <dgm:spPr/>
    </dgm:pt>
    <dgm:pt modelId="{89EF64BB-5487-46C8-A987-F57A20A6EC78}" type="pres">
      <dgm:prSet presAssocID="{3268C642-34F1-48DD-9749-9423F2D8EA61}" presName="rootComposite" presStyleCnt="0"/>
      <dgm:spPr/>
    </dgm:pt>
    <dgm:pt modelId="{FBCCADD4-3B47-466B-8189-87AD0263859B}" type="pres">
      <dgm:prSet presAssocID="{3268C642-34F1-48DD-9749-9423F2D8EA61}" presName="rootText" presStyleLbl="node3" presStyleIdx="4" presStyleCnt="8" custScaleX="181738">
        <dgm:presLayoutVars>
          <dgm:chPref val="3"/>
        </dgm:presLayoutVars>
      </dgm:prSet>
      <dgm:spPr/>
    </dgm:pt>
    <dgm:pt modelId="{C66EC724-6216-4509-B5FB-7E1B980815CC}" type="pres">
      <dgm:prSet presAssocID="{3268C642-34F1-48DD-9749-9423F2D8EA61}" presName="rootConnector" presStyleLbl="node3" presStyleIdx="4" presStyleCnt="8"/>
      <dgm:spPr/>
    </dgm:pt>
    <dgm:pt modelId="{422FEE90-63FA-44ED-B532-CC8EA1FF1EB2}" type="pres">
      <dgm:prSet presAssocID="{3268C642-34F1-48DD-9749-9423F2D8EA61}" presName="hierChild4" presStyleCnt="0"/>
      <dgm:spPr/>
    </dgm:pt>
    <dgm:pt modelId="{8E0C9359-4918-4B74-822D-D0E70A1BADB9}" type="pres">
      <dgm:prSet presAssocID="{3268C642-34F1-48DD-9749-9423F2D8EA61}" presName="hierChild5" presStyleCnt="0"/>
      <dgm:spPr/>
    </dgm:pt>
    <dgm:pt modelId="{117BA475-8FBD-4CBC-A5F8-DC861A4CEED0}" type="pres">
      <dgm:prSet presAssocID="{5C6C215A-A8C2-41D2-AFBA-5E7AB1664F5D}" presName="Name37" presStyleLbl="parChTrans1D3" presStyleIdx="5" presStyleCnt="8"/>
      <dgm:spPr/>
    </dgm:pt>
    <dgm:pt modelId="{37E27293-7CD6-4697-A200-9C5F8790589C}" type="pres">
      <dgm:prSet presAssocID="{0C0F11A4-AE84-4D25-B0D3-2BCF075E89A4}" presName="hierRoot2" presStyleCnt="0">
        <dgm:presLayoutVars>
          <dgm:hierBranch val="init"/>
        </dgm:presLayoutVars>
      </dgm:prSet>
      <dgm:spPr/>
    </dgm:pt>
    <dgm:pt modelId="{B5BA7BB1-AD00-47B2-8FD5-C9EDE30584DF}" type="pres">
      <dgm:prSet presAssocID="{0C0F11A4-AE84-4D25-B0D3-2BCF075E89A4}" presName="rootComposite" presStyleCnt="0"/>
      <dgm:spPr/>
    </dgm:pt>
    <dgm:pt modelId="{4BD9548A-BC2A-4301-B84C-4A0BA904647B}" type="pres">
      <dgm:prSet presAssocID="{0C0F11A4-AE84-4D25-B0D3-2BCF075E89A4}" presName="rootText" presStyleLbl="node3" presStyleIdx="5" presStyleCnt="8" custScaleX="181738">
        <dgm:presLayoutVars>
          <dgm:chPref val="3"/>
        </dgm:presLayoutVars>
      </dgm:prSet>
      <dgm:spPr/>
    </dgm:pt>
    <dgm:pt modelId="{A9F35D15-ABE6-4C5C-A49F-328ABE098CF1}" type="pres">
      <dgm:prSet presAssocID="{0C0F11A4-AE84-4D25-B0D3-2BCF075E89A4}" presName="rootConnector" presStyleLbl="node3" presStyleIdx="5" presStyleCnt="8"/>
      <dgm:spPr/>
    </dgm:pt>
    <dgm:pt modelId="{F4A67A88-D93D-4490-BC50-EDF67D825E17}" type="pres">
      <dgm:prSet presAssocID="{0C0F11A4-AE84-4D25-B0D3-2BCF075E89A4}" presName="hierChild4" presStyleCnt="0"/>
      <dgm:spPr/>
    </dgm:pt>
    <dgm:pt modelId="{BA775BA7-75C5-40DA-AD4C-7D43351E1BFB}" type="pres">
      <dgm:prSet presAssocID="{0C0F11A4-AE84-4D25-B0D3-2BCF075E89A4}" presName="hierChild5" presStyleCnt="0"/>
      <dgm:spPr/>
    </dgm:pt>
    <dgm:pt modelId="{3B2A2660-8082-48FF-9029-130536ABD9CE}" type="pres">
      <dgm:prSet presAssocID="{E0C37CB0-2069-4CF0-95FC-2BD9EF77D0C4}" presName="hierChild5" presStyleCnt="0"/>
      <dgm:spPr/>
    </dgm:pt>
    <dgm:pt modelId="{340AFD6B-6CD3-40B6-ADBC-823211963DD6}" type="pres">
      <dgm:prSet presAssocID="{6F13BEBB-C4B7-40D4-91C7-D836BFD02AB7}" presName="Name37" presStyleLbl="parChTrans1D2" presStyleIdx="1" presStyleCnt="2"/>
      <dgm:spPr/>
    </dgm:pt>
    <dgm:pt modelId="{BCCF4743-CBC5-4A82-9498-1B520D4248E2}" type="pres">
      <dgm:prSet presAssocID="{3AFC7CA7-B979-4CAF-B1AB-545D92BD7785}" presName="hierRoot2" presStyleCnt="0">
        <dgm:presLayoutVars>
          <dgm:hierBranch val="init"/>
        </dgm:presLayoutVars>
      </dgm:prSet>
      <dgm:spPr/>
    </dgm:pt>
    <dgm:pt modelId="{733A3A35-F293-49C0-ABF3-7399A749F569}" type="pres">
      <dgm:prSet presAssocID="{3AFC7CA7-B979-4CAF-B1AB-545D92BD7785}" presName="rootComposite" presStyleCnt="0"/>
      <dgm:spPr/>
    </dgm:pt>
    <dgm:pt modelId="{9B31D29C-5ED0-4F03-8410-1DA4920DD36D}" type="pres">
      <dgm:prSet presAssocID="{3AFC7CA7-B979-4CAF-B1AB-545D92BD7785}" presName="rootText" presStyleLbl="node2" presStyleIdx="1" presStyleCnt="2" custScaleX="215532">
        <dgm:presLayoutVars>
          <dgm:chPref val="3"/>
        </dgm:presLayoutVars>
      </dgm:prSet>
      <dgm:spPr/>
    </dgm:pt>
    <dgm:pt modelId="{59252867-C0AB-435E-91B0-2C233E430C37}" type="pres">
      <dgm:prSet presAssocID="{3AFC7CA7-B979-4CAF-B1AB-545D92BD7785}" presName="rootConnector" presStyleLbl="node2" presStyleIdx="1" presStyleCnt="2"/>
      <dgm:spPr/>
    </dgm:pt>
    <dgm:pt modelId="{0EA2EE43-4D1F-437D-B990-79A3F73C5EA7}" type="pres">
      <dgm:prSet presAssocID="{3AFC7CA7-B979-4CAF-B1AB-545D92BD7785}" presName="hierChild4" presStyleCnt="0"/>
      <dgm:spPr/>
    </dgm:pt>
    <dgm:pt modelId="{545E7176-116B-4821-845B-A0F914E358C5}" type="pres">
      <dgm:prSet presAssocID="{1146CBF6-4A89-46FF-8E4A-B6EDC4668375}" presName="Name37" presStyleLbl="parChTrans1D3" presStyleIdx="6" presStyleCnt="8"/>
      <dgm:spPr/>
    </dgm:pt>
    <dgm:pt modelId="{D773480E-2DEA-45F6-93DE-57816EB3D603}" type="pres">
      <dgm:prSet presAssocID="{34FC580F-5955-4A19-B6A7-8D854BB9B6CC}" presName="hierRoot2" presStyleCnt="0">
        <dgm:presLayoutVars>
          <dgm:hierBranch val="init"/>
        </dgm:presLayoutVars>
      </dgm:prSet>
      <dgm:spPr/>
    </dgm:pt>
    <dgm:pt modelId="{5215476D-F19C-4380-9972-C0143AE540FD}" type="pres">
      <dgm:prSet presAssocID="{34FC580F-5955-4A19-B6A7-8D854BB9B6CC}" presName="rootComposite" presStyleCnt="0"/>
      <dgm:spPr/>
    </dgm:pt>
    <dgm:pt modelId="{DCB07416-8647-4937-9635-E97151FC00D1}" type="pres">
      <dgm:prSet presAssocID="{34FC580F-5955-4A19-B6A7-8D854BB9B6CC}" presName="rootText" presStyleLbl="node3" presStyleIdx="6" presStyleCnt="8" custScaleX="191250">
        <dgm:presLayoutVars>
          <dgm:chPref val="3"/>
        </dgm:presLayoutVars>
      </dgm:prSet>
      <dgm:spPr/>
    </dgm:pt>
    <dgm:pt modelId="{98F359F7-C687-4286-A6D9-F2748D4AAA66}" type="pres">
      <dgm:prSet presAssocID="{34FC580F-5955-4A19-B6A7-8D854BB9B6CC}" presName="rootConnector" presStyleLbl="node3" presStyleIdx="6" presStyleCnt="8"/>
      <dgm:spPr/>
    </dgm:pt>
    <dgm:pt modelId="{543AEF02-D31A-44F4-A432-77BD3D08C134}" type="pres">
      <dgm:prSet presAssocID="{34FC580F-5955-4A19-B6A7-8D854BB9B6CC}" presName="hierChild4" presStyleCnt="0"/>
      <dgm:spPr/>
    </dgm:pt>
    <dgm:pt modelId="{BEC0FFDB-8C15-4436-A5BD-AC447883F354}" type="pres">
      <dgm:prSet presAssocID="{34FC580F-5955-4A19-B6A7-8D854BB9B6CC}" presName="hierChild5" presStyleCnt="0"/>
      <dgm:spPr/>
    </dgm:pt>
    <dgm:pt modelId="{3A289A1C-FB87-446B-B68D-68825C2485F9}" type="pres">
      <dgm:prSet presAssocID="{E37DF10E-C8FD-42AB-AD65-9E6C0CB477D1}" presName="Name37" presStyleLbl="parChTrans1D3" presStyleIdx="7" presStyleCnt="8"/>
      <dgm:spPr/>
    </dgm:pt>
    <dgm:pt modelId="{5761C20B-3B9F-4DFF-8918-25C0E08F422C}" type="pres">
      <dgm:prSet presAssocID="{3D6A32AA-DEF7-40F6-BFBA-7E15091768ED}" presName="hierRoot2" presStyleCnt="0">
        <dgm:presLayoutVars>
          <dgm:hierBranch val="init"/>
        </dgm:presLayoutVars>
      </dgm:prSet>
      <dgm:spPr/>
    </dgm:pt>
    <dgm:pt modelId="{2C85C8B9-9271-40F1-96B3-9CB7D9630054}" type="pres">
      <dgm:prSet presAssocID="{3D6A32AA-DEF7-40F6-BFBA-7E15091768ED}" presName="rootComposite" presStyleCnt="0"/>
      <dgm:spPr/>
    </dgm:pt>
    <dgm:pt modelId="{988D26F9-DD9E-441E-AA0D-00C5204458B4}" type="pres">
      <dgm:prSet presAssocID="{3D6A32AA-DEF7-40F6-BFBA-7E15091768ED}" presName="rootText" presStyleLbl="node3" presStyleIdx="7" presStyleCnt="8" custScaleX="193209">
        <dgm:presLayoutVars>
          <dgm:chPref val="3"/>
        </dgm:presLayoutVars>
      </dgm:prSet>
      <dgm:spPr/>
    </dgm:pt>
    <dgm:pt modelId="{26E93528-6019-40B7-AEA2-568C55FB550B}" type="pres">
      <dgm:prSet presAssocID="{3D6A32AA-DEF7-40F6-BFBA-7E15091768ED}" presName="rootConnector" presStyleLbl="node3" presStyleIdx="7" presStyleCnt="8"/>
      <dgm:spPr/>
    </dgm:pt>
    <dgm:pt modelId="{EB68A4BE-8DD8-4862-A5FF-D0CBA51FB075}" type="pres">
      <dgm:prSet presAssocID="{3D6A32AA-DEF7-40F6-BFBA-7E15091768ED}" presName="hierChild4" presStyleCnt="0"/>
      <dgm:spPr/>
    </dgm:pt>
    <dgm:pt modelId="{B547FCBA-4048-4D1D-BDF5-D063B23F49F4}" type="pres">
      <dgm:prSet presAssocID="{3D6A32AA-DEF7-40F6-BFBA-7E15091768ED}" presName="hierChild5" presStyleCnt="0"/>
      <dgm:spPr/>
    </dgm:pt>
    <dgm:pt modelId="{8989E8CE-207F-45ED-AFB2-A6E1A4CAC02E}" type="pres">
      <dgm:prSet presAssocID="{3AFC7CA7-B979-4CAF-B1AB-545D92BD7785}" presName="hierChild5" presStyleCnt="0"/>
      <dgm:spPr/>
    </dgm:pt>
    <dgm:pt modelId="{2F6D40DD-7063-43C4-8993-D1327F508C39}" type="pres">
      <dgm:prSet presAssocID="{79F15550-8611-45B2-BD4E-69E30451F3BF}" presName="hierChild3" presStyleCnt="0"/>
      <dgm:spPr/>
    </dgm:pt>
  </dgm:ptLst>
  <dgm:cxnLst>
    <dgm:cxn modelId="{72C5E201-159D-4222-9C71-E1F93BE9EA05}" type="presOf" srcId="{251647A5-DE94-4058-A7B1-3209511C25B3}" destId="{DFBED60A-465B-448B-8EA0-9C3F360F7579}" srcOrd="0" destOrd="0" presId="urn:microsoft.com/office/officeart/2005/8/layout/orgChart1"/>
    <dgm:cxn modelId="{07D4E603-A536-4369-989F-D242A68098E4}" type="presOf" srcId="{0D10C04B-D3B9-44F8-89D2-8D8195163415}" destId="{E3F2D719-5902-4B6B-83C7-065FF8D29CF1}" srcOrd="0" destOrd="0" presId="urn:microsoft.com/office/officeart/2005/8/layout/orgChart1"/>
    <dgm:cxn modelId="{8F83EF09-A7C5-488A-8387-9F49BBE48CD2}" type="presOf" srcId="{3D6A32AA-DEF7-40F6-BFBA-7E15091768ED}" destId="{26E93528-6019-40B7-AEA2-568C55FB550B}" srcOrd="1" destOrd="0" presId="urn:microsoft.com/office/officeart/2005/8/layout/orgChart1"/>
    <dgm:cxn modelId="{53F4FF0F-0BD5-42FA-B696-DD2E8952A2E8}" type="presOf" srcId="{2811DF9D-F130-4587-AC78-9FF026923BCB}" destId="{827FF7B9-2E49-4ECB-9C79-B3234ECBB9AB}" srcOrd="0" destOrd="0" presId="urn:microsoft.com/office/officeart/2005/8/layout/orgChart1"/>
    <dgm:cxn modelId="{C831651B-91C2-4705-AEAE-5805D15CCF8A}" type="presOf" srcId="{2484E6C0-524C-49C8-9C66-0A9A8B7AA162}" destId="{DF3F1095-4CBB-4EDA-9628-30C52BEC7032}" srcOrd="0" destOrd="0" presId="urn:microsoft.com/office/officeart/2005/8/layout/orgChart1"/>
    <dgm:cxn modelId="{13F8C11B-B8A6-4EDD-9ABF-9E4441D1E784}" type="presOf" srcId="{34FC580F-5955-4A19-B6A7-8D854BB9B6CC}" destId="{DCB07416-8647-4937-9635-E97151FC00D1}" srcOrd="0" destOrd="0" presId="urn:microsoft.com/office/officeart/2005/8/layout/orgChart1"/>
    <dgm:cxn modelId="{66A8F51C-B2C8-4AAA-A905-7E13E3058AED}" srcId="{E0C37CB0-2069-4CF0-95FC-2BD9EF77D0C4}" destId="{2484E6C0-524C-49C8-9C66-0A9A8B7AA162}" srcOrd="3" destOrd="0" parTransId="{EE3413B3-B453-4C0A-87D9-22A4F35DF195}" sibTransId="{870592E7-C5FD-40EB-851C-206B701F79F7}"/>
    <dgm:cxn modelId="{348B571D-3A66-4713-B577-C02CCAE9018A}" srcId="{E0C37CB0-2069-4CF0-95FC-2BD9EF77D0C4}" destId="{6AC67ADB-6D4C-4702-ACE7-2A44EAA82D46}" srcOrd="0" destOrd="0" parTransId="{2811DF9D-F130-4587-AC78-9FF026923BCB}" sibTransId="{4F7CDFCB-B923-4E3B-88ED-0593920C17B8}"/>
    <dgm:cxn modelId="{E68DB01D-A3BC-4FA3-AFAE-92FAECB55BC6}" type="presOf" srcId="{124E4D16-A593-41FC-BDB0-FD9F63C55ED2}" destId="{B99A636E-FBFD-4DC8-A207-D626B61D6813}" srcOrd="0" destOrd="0" presId="urn:microsoft.com/office/officeart/2005/8/layout/orgChart1"/>
    <dgm:cxn modelId="{77EF0F1F-3037-4025-B48A-E03B8B0FB918}" type="presOf" srcId="{6AC67ADB-6D4C-4702-ACE7-2A44EAA82D46}" destId="{69295772-7E4E-4881-B191-2D14A1D04BFD}" srcOrd="1"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52A0C52B-0E19-48A3-9264-23CBB8895486}" srcId="{E0C37CB0-2069-4CF0-95FC-2BD9EF77D0C4}" destId="{0C0F11A4-AE84-4D25-B0D3-2BCF075E89A4}" srcOrd="5" destOrd="0" parTransId="{5C6C215A-A8C2-41D2-AFBA-5E7AB1664F5D}" sibTransId="{8B75C2C4-14D9-481D-B958-72E7ECF4488D}"/>
    <dgm:cxn modelId="{66FD6B2F-FB63-4736-B959-8C36CA646D1F}" type="presOf" srcId="{1146CBF6-4A89-46FF-8E4A-B6EDC4668375}" destId="{545E7176-116B-4821-845B-A0F914E358C5}" srcOrd="0" destOrd="0" presId="urn:microsoft.com/office/officeart/2005/8/layout/orgChart1"/>
    <dgm:cxn modelId="{2AA0645C-6491-4174-BBC9-9154D0707B28}" type="presOf" srcId="{3AFC7CA7-B979-4CAF-B1AB-545D92BD7785}" destId="{9B31D29C-5ED0-4F03-8410-1DA4920DD36D}" srcOrd="0" destOrd="0" presId="urn:microsoft.com/office/officeart/2005/8/layout/orgChart1"/>
    <dgm:cxn modelId="{1434035E-82A4-4671-8F86-A511E45B21E5}" type="presOf" srcId="{EE3413B3-B453-4C0A-87D9-22A4F35DF195}" destId="{9BEF007A-23F5-4B43-B289-9D8FE0DD1766}" srcOrd="0" destOrd="0" presId="urn:microsoft.com/office/officeart/2005/8/layout/orgChart1"/>
    <dgm:cxn modelId="{B899E44F-354C-4B41-8CF3-1127AC7536AB}" type="presOf" srcId="{3268C642-34F1-48DD-9749-9423F2D8EA61}" destId="{FBCCADD4-3B47-466B-8189-87AD0263859B}" srcOrd="0" destOrd="0" presId="urn:microsoft.com/office/officeart/2005/8/layout/orgChart1"/>
    <dgm:cxn modelId="{1F4CD97A-B583-444D-AC73-D7C8EE2354E5}" type="presOf" srcId="{5C6C215A-A8C2-41D2-AFBA-5E7AB1664F5D}" destId="{117BA475-8FBD-4CBC-A5F8-DC861A4CEED0}" srcOrd="0" destOrd="0" presId="urn:microsoft.com/office/officeart/2005/8/layout/orgChart1"/>
    <dgm:cxn modelId="{F203CA80-62CD-456F-A382-2B5350961982}" type="presOf" srcId="{79F15550-8611-45B2-BD4E-69E30451F3BF}" destId="{672C29A3-5C94-4D24-8FBF-9A115EDD407D}" srcOrd="1" destOrd="0" presId="urn:microsoft.com/office/officeart/2005/8/layout/orgChart1"/>
    <dgm:cxn modelId="{E25D8C82-0591-477D-8A12-60B356667F8E}" type="presOf" srcId="{6AC67ADB-6D4C-4702-ACE7-2A44EAA82D46}" destId="{DD14A994-FDDF-4237-8E7A-F256410EEE26}" srcOrd="0" destOrd="0" presId="urn:microsoft.com/office/officeart/2005/8/layout/orgChart1"/>
    <dgm:cxn modelId="{A62E1984-4518-4AE1-A9FC-9956E26B82FF}" srcId="{3AFC7CA7-B979-4CAF-B1AB-545D92BD7785}" destId="{3D6A32AA-DEF7-40F6-BFBA-7E15091768ED}" srcOrd="1" destOrd="0" parTransId="{E37DF10E-C8FD-42AB-AD65-9E6C0CB477D1}" sibTransId="{3C4E1A17-821D-42B1-AF87-B9C87B5AD780}"/>
    <dgm:cxn modelId="{406E5A88-BB15-4644-8AAA-EAE3426F06E5}" type="presOf" srcId="{3268C642-34F1-48DD-9749-9423F2D8EA61}" destId="{C66EC724-6216-4509-B5FB-7E1B980815CC}" srcOrd="1" destOrd="0" presId="urn:microsoft.com/office/officeart/2005/8/layout/orgChart1"/>
    <dgm:cxn modelId="{27782E91-5AA6-41D0-85D1-C2CD10D82369}" type="presOf" srcId="{3AFC7CA7-B979-4CAF-B1AB-545D92BD7785}" destId="{59252867-C0AB-435E-91B0-2C233E430C37}" srcOrd="1" destOrd="0" presId="urn:microsoft.com/office/officeart/2005/8/layout/orgChart1"/>
    <dgm:cxn modelId="{FEC10A92-0A03-4874-B336-080713F08FE6}" type="presOf" srcId="{06154619-CA94-42A6-9924-EC4AF5AA6167}" destId="{37163675-D81A-4384-B627-4F2D64D4F6F6}" srcOrd="1" destOrd="0" presId="urn:microsoft.com/office/officeart/2005/8/layout/orgChart1"/>
    <dgm:cxn modelId="{548EE1A0-52C1-4129-AF35-7F806EED5EFE}" type="presOf" srcId="{90096CB8-D477-41E2-BDB0-B1220EA982E9}" destId="{B5ABA7CD-0B42-4119-A758-B07332F65588}" srcOrd="0" destOrd="0" presId="urn:microsoft.com/office/officeart/2005/8/layout/orgChart1"/>
    <dgm:cxn modelId="{6565AAA7-0C61-45C2-8263-61905C2F4190}" srcId="{E0C37CB0-2069-4CF0-95FC-2BD9EF77D0C4}" destId="{06154619-CA94-42A6-9924-EC4AF5AA6167}" srcOrd="2" destOrd="0" parTransId="{2DA45BC8-D016-4DF9-B90C-38F24D20C6FA}" sibTransId="{70842235-B27E-4C35-B504-BAD3ADB2986D}"/>
    <dgm:cxn modelId="{A1D916AC-F641-42DF-A99E-2ECFDD19E088}" type="presOf" srcId="{2484E6C0-524C-49C8-9C66-0A9A8B7AA162}" destId="{B1BF2E28-481B-4704-8B5A-B71C00561203}" srcOrd="1" destOrd="0" presId="urn:microsoft.com/office/officeart/2005/8/layout/orgChart1"/>
    <dgm:cxn modelId="{81E33FAC-1B37-4830-B0F5-6C440549713E}" type="presOf" srcId="{06154619-CA94-42A6-9924-EC4AF5AA6167}" destId="{829FD79A-A530-4B82-B010-BAA8DCD3724E}" srcOrd="0"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49478EB6-6ADC-488C-B95F-C02FC0E5C93A}" type="presOf" srcId="{0C0F11A4-AE84-4D25-B0D3-2BCF075E89A4}" destId="{4BD9548A-BC2A-4301-B84C-4A0BA904647B}" srcOrd="0" destOrd="0" presId="urn:microsoft.com/office/officeart/2005/8/layout/orgChart1"/>
    <dgm:cxn modelId="{5F2A77BC-6863-4A23-B4F1-D21069BE8D99}" type="presOf" srcId="{6F13BEBB-C4B7-40D4-91C7-D836BFD02AB7}" destId="{340AFD6B-6CD3-40B6-ADBC-823211963DD6}" srcOrd="0" destOrd="0" presId="urn:microsoft.com/office/officeart/2005/8/layout/orgChart1"/>
    <dgm:cxn modelId="{BA8EE6BD-EA5A-4B5F-9AD3-99A036E31ABD}" srcId="{79F15550-8611-45B2-BD4E-69E30451F3BF}" destId="{E0C37CB0-2069-4CF0-95FC-2BD9EF77D0C4}" srcOrd="0" destOrd="0" parTransId="{B4C9C324-6F85-42C9-8572-B6F548402365}" sibTransId="{8C81CE25-1DFD-4C1B-817E-6C96C99FC414}"/>
    <dgm:cxn modelId="{ACF173C2-6DD9-4FF9-8DE7-07282D42E3AD}" srcId="{79F15550-8611-45B2-BD4E-69E30451F3BF}" destId="{3AFC7CA7-B979-4CAF-B1AB-545D92BD7785}" srcOrd="1" destOrd="0" parTransId="{6F13BEBB-C4B7-40D4-91C7-D836BFD02AB7}" sibTransId="{923EB9E5-0A63-4796-B5E7-3893F5DDEAD6}"/>
    <dgm:cxn modelId="{E22B9AC7-23B7-4A60-B5A4-6A3D32490DA6}" type="presOf" srcId="{2DA45BC8-D016-4DF9-B90C-38F24D20C6FA}" destId="{4858CCD7-BC52-46C3-B929-F7766F1BA30B}" srcOrd="0" destOrd="0" presId="urn:microsoft.com/office/officeart/2005/8/layout/orgChart1"/>
    <dgm:cxn modelId="{18A754CC-4E0F-4FD7-B412-E657EAAE5F12}" srcId="{3AFC7CA7-B979-4CAF-B1AB-545D92BD7785}" destId="{34FC580F-5955-4A19-B6A7-8D854BB9B6CC}" srcOrd="0" destOrd="0" parTransId="{1146CBF6-4A89-46FF-8E4A-B6EDC4668375}" sibTransId="{06747AAF-BA39-48FF-88D4-1334A61122D7}"/>
    <dgm:cxn modelId="{147EFBD0-4F6A-4853-BD6D-67D5CC4CECC5}" type="presOf" srcId="{0D10C04B-D3B9-44F8-89D2-8D8195163415}" destId="{2686A5F6-36FA-4A15-99E1-0CA89FA416DB}" srcOrd="1" destOrd="0" presId="urn:microsoft.com/office/officeart/2005/8/layout/orgChart1"/>
    <dgm:cxn modelId="{E173D6DA-331B-4828-AB6D-3FDC7024C3CE}" srcId="{E0C37CB0-2069-4CF0-95FC-2BD9EF77D0C4}" destId="{0D10C04B-D3B9-44F8-89D2-8D8195163415}" srcOrd="1" destOrd="0" parTransId="{124E4D16-A593-41FC-BDB0-FD9F63C55ED2}" sibTransId="{F205B682-FBE7-4E52-BF35-8D675EE33816}"/>
    <dgm:cxn modelId="{5600FFDD-AFDA-4163-B088-028630DEC0C3}" type="presOf" srcId="{0C0F11A4-AE84-4D25-B0D3-2BCF075E89A4}" destId="{A9F35D15-ABE6-4C5C-A49F-328ABE098CF1}" srcOrd="1" destOrd="0" presId="urn:microsoft.com/office/officeart/2005/8/layout/orgChart1"/>
    <dgm:cxn modelId="{B9D720E3-3628-4B49-A4A6-C361A2AC1110}" type="presOf" srcId="{34FC580F-5955-4A19-B6A7-8D854BB9B6CC}" destId="{98F359F7-C687-4286-A6D9-F2748D4AAA66}" srcOrd="1" destOrd="0" presId="urn:microsoft.com/office/officeart/2005/8/layout/orgChart1"/>
    <dgm:cxn modelId="{4C8E6AE4-46F9-4208-BF6B-10D64451FBB3}" type="presOf" srcId="{E0C37CB0-2069-4CF0-95FC-2BD9EF77D0C4}" destId="{2AB04048-BAA8-4CAF-BE64-430D24FFEA4B}"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9D660CEB-557C-4EF4-AAAA-971F061D4701}" srcId="{E0C37CB0-2069-4CF0-95FC-2BD9EF77D0C4}" destId="{3268C642-34F1-48DD-9749-9423F2D8EA61}" srcOrd="4" destOrd="0" parTransId="{90096CB8-D477-41E2-BDB0-B1220EA982E9}" sibTransId="{C7FA2DB4-A632-49DC-8A0E-F41738D51126}"/>
    <dgm:cxn modelId="{143C7DF0-EE1B-4E13-854A-BF9ABD570F74}" type="presOf" srcId="{E37DF10E-C8FD-42AB-AD65-9E6C0CB477D1}" destId="{3A289A1C-FB87-446B-B68D-68825C2485F9}" srcOrd="0" destOrd="0" presId="urn:microsoft.com/office/officeart/2005/8/layout/orgChart1"/>
    <dgm:cxn modelId="{548CBAF5-C3E1-4991-AF1B-8396A9EC32A8}" type="presOf" srcId="{3D6A32AA-DEF7-40F6-BFBA-7E15091768ED}" destId="{988D26F9-DD9E-441E-AA0D-00C5204458B4}" srcOrd="0"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990EB537-167B-4CA7-B584-EEB727836832}" type="presParOf" srcId="{BC4F0304-DE0A-4AD6-AF83-E1566C0023F2}" destId="{827FF7B9-2E49-4ECB-9C79-B3234ECBB9AB}" srcOrd="0" destOrd="0" presId="urn:microsoft.com/office/officeart/2005/8/layout/orgChart1"/>
    <dgm:cxn modelId="{631805B9-DD1F-4868-95CC-BC5FF9575B65}" type="presParOf" srcId="{BC4F0304-DE0A-4AD6-AF83-E1566C0023F2}" destId="{248B432F-729B-4832-8F31-08DFDCD298EC}" srcOrd="1" destOrd="0" presId="urn:microsoft.com/office/officeart/2005/8/layout/orgChart1"/>
    <dgm:cxn modelId="{460053DC-6928-4550-B4D0-F181EC6B7C3E}" type="presParOf" srcId="{248B432F-729B-4832-8F31-08DFDCD298EC}" destId="{5C19C14F-C8DA-4ECA-BDD4-9278A9BA3BE4}" srcOrd="0" destOrd="0" presId="urn:microsoft.com/office/officeart/2005/8/layout/orgChart1"/>
    <dgm:cxn modelId="{2F2A1E1C-6F1C-46DC-946D-5D3762E7EEC8}" type="presParOf" srcId="{5C19C14F-C8DA-4ECA-BDD4-9278A9BA3BE4}" destId="{DD14A994-FDDF-4237-8E7A-F256410EEE26}" srcOrd="0" destOrd="0" presId="urn:microsoft.com/office/officeart/2005/8/layout/orgChart1"/>
    <dgm:cxn modelId="{F426EB4B-6643-44CA-BAC8-EABD37C8BF16}" type="presParOf" srcId="{5C19C14F-C8DA-4ECA-BDD4-9278A9BA3BE4}" destId="{69295772-7E4E-4881-B191-2D14A1D04BFD}" srcOrd="1" destOrd="0" presId="urn:microsoft.com/office/officeart/2005/8/layout/orgChart1"/>
    <dgm:cxn modelId="{DEE299BA-ACD0-4180-A685-9EFCAE5FBC25}" type="presParOf" srcId="{248B432F-729B-4832-8F31-08DFDCD298EC}" destId="{FA7E2320-F57F-4150-A4FE-35C6C8A3B8CB}" srcOrd="1" destOrd="0" presId="urn:microsoft.com/office/officeart/2005/8/layout/orgChart1"/>
    <dgm:cxn modelId="{673E5172-D044-4EB9-AE71-764FFB02A90D}" type="presParOf" srcId="{248B432F-729B-4832-8F31-08DFDCD298EC}" destId="{2362A6BE-AEF3-4B15-944D-CEB488EA7293}" srcOrd="2" destOrd="0" presId="urn:microsoft.com/office/officeart/2005/8/layout/orgChart1"/>
    <dgm:cxn modelId="{3CDA18D9-64A9-4013-8801-D5D424E0F18A}" type="presParOf" srcId="{BC4F0304-DE0A-4AD6-AF83-E1566C0023F2}" destId="{B99A636E-FBFD-4DC8-A207-D626B61D6813}" srcOrd="2" destOrd="0" presId="urn:microsoft.com/office/officeart/2005/8/layout/orgChart1"/>
    <dgm:cxn modelId="{053DA466-8606-4A26-B04F-95DBFB1F1E5B}" type="presParOf" srcId="{BC4F0304-DE0A-4AD6-AF83-E1566C0023F2}" destId="{E58C1A7D-85CF-4F15-B9E0-6A77C8437D8D}" srcOrd="3" destOrd="0" presId="urn:microsoft.com/office/officeart/2005/8/layout/orgChart1"/>
    <dgm:cxn modelId="{61616BFB-52CC-42CC-8BCF-930BE12BDDD1}" type="presParOf" srcId="{E58C1A7D-85CF-4F15-B9E0-6A77C8437D8D}" destId="{08377BA2-F8F7-4CEA-8DE7-FAE49F818655}" srcOrd="0" destOrd="0" presId="urn:microsoft.com/office/officeart/2005/8/layout/orgChart1"/>
    <dgm:cxn modelId="{C1E07184-38BA-4E42-870F-66B265DCD7FC}" type="presParOf" srcId="{08377BA2-F8F7-4CEA-8DE7-FAE49F818655}" destId="{E3F2D719-5902-4B6B-83C7-065FF8D29CF1}" srcOrd="0" destOrd="0" presId="urn:microsoft.com/office/officeart/2005/8/layout/orgChart1"/>
    <dgm:cxn modelId="{B738680F-D5EB-4626-8A2B-821704E08C0E}" type="presParOf" srcId="{08377BA2-F8F7-4CEA-8DE7-FAE49F818655}" destId="{2686A5F6-36FA-4A15-99E1-0CA89FA416DB}" srcOrd="1" destOrd="0" presId="urn:microsoft.com/office/officeart/2005/8/layout/orgChart1"/>
    <dgm:cxn modelId="{585B38F8-D37C-4501-ADD6-6EF9EFCCA591}" type="presParOf" srcId="{E58C1A7D-85CF-4F15-B9E0-6A77C8437D8D}" destId="{E430F41A-4B6C-49AD-8556-13E4F5C68E7D}" srcOrd="1" destOrd="0" presId="urn:microsoft.com/office/officeart/2005/8/layout/orgChart1"/>
    <dgm:cxn modelId="{75359D31-E834-4300-877D-E69C45155DD1}" type="presParOf" srcId="{E58C1A7D-85CF-4F15-B9E0-6A77C8437D8D}" destId="{16753C06-2254-4C0A-A747-4C173E5D2AAD}" srcOrd="2" destOrd="0" presId="urn:microsoft.com/office/officeart/2005/8/layout/orgChart1"/>
    <dgm:cxn modelId="{E95DCE46-C34D-4345-ACFA-FA9106C5D26D}" type="presParOf" srcId="{BC4F0304-DE0A-4AD6-AF83-E1566C0023F2}" destId="{4858CCD7-BC52-46C3-B929-F7766F1BA30B}" srcOrd="4" destOrd="0" presId="urn:microsoft.com/office/officeart/2005/8/layout/orgChart1"/>
    <dgm:cxn modelId="{7552A5F5-F744-4845-8B62-980455A445AA}" type="presParOf" srcId="{BC4F0304-DE0A-4AD6-AF83-E1566C0023F2}" destId="{2833BD5D-F3B4-4713-A863-A9A3A136382C}" srcOrd="5" destOrd="0" presId="urn:microsoft.com/office/officeart/2005/8/layout/orgChart1"/>
    <dgm:cxn modelId="{0D984504-4CBE-45E7-8570-FFC6EE8EB3B4}" type="presParOf" srcId="{2833BD5D-F3B4-4713-A863-A9A3A136382C}" destId="{C21EA0C1-13C4-4076-BF8C-185442FB7B0D}" srcOrd="0" destOrd="0" presId="urn:microsoft.com/office/officeart/2005/8/layout/orgChart1"/>
    <dgm:cxn modelId="{30A1F77F-5723-4C2B-970D-998D488909E2}" type="presParOf" srcId="{C21EA0C1-13C4-4076-BF8C-185442FB7B0D}" destId="{829FD79A-A530-4B82-B010-BAA8DCD3724E}" srcOrd="0" destOrd="0" presId="urn:microsoft.com/office/officeart/2005/8/layout/orgChart1"/>
    <dgm:cxn modelId="{802E8DF5-7FB2-4EF0-B834-76EB4F8960ED}" type="presParOf" srcId="{C21EA0C1-13C4-4076-BF8C-185442FB7B0D}" destId="{37163675-D81A-4384-B627-4F2D64D4F6F6}" srcOrd="1" destOrd="0" presId="urn:microsoft.com/office/officeart/2005/8/layout/orgChart1"/>
    <dgm:cxn modelId="{EAB530E0-CA24-4A06-B850-3E6FE7EA8B8E}" type="presParOf" srcId="{2833BD5D-F3B4-4713-A863-A9A3A136382C}" destId="{6A8AE4AD-20EE-457F-AC60-7C8D3E04141A}" srcOrd="1" destOrd="0" presId="urn:microsoft.com/office/officeart/2005/8/layout/orgChart1"/>
    <dgm:cxn modelId="{11E92897-7F1B-4FAE-9B9A-229581768C02}" type="presParOf" srcId="{2833BD5D-F3B4-4713-A863-A9A3A136382C}" destId="{6719011F-1BE7-482A-8A03-6FE69580C756}" srcOrd="2" destOrd="0" presId="urn:microsoft.com/office/officeart/2005/8/layout/orgChart1"/>
    <dgm:cxn modelId="{C2EDDF2E-DCA6-485B-8400-1C845C54FFB2}" type="presParOf" srcId="{BC4F0304-DE0A-4AD6-AF83-E1566C0023F2}" destId="{9BEF007A-23F5-4B43-B289-9D8FE0DD1766}" srcOrd="6" destOrd="0" presId="urn:microsoft.com/office/officeart/2005/8/layout/orgChart1"/>
    <dgm:cxn modelId="{82A2C05B-45CA-4E9B-8F51-DF1190A4C1B9}" type="presParOf" srcId="{BC4F0304-DE0A-4AD6-AF83-E1566C0023F2}" destId="{21868438-1268-4883-9CD5-47FA9DB791A0}" srcOrd="7" destOrd="0" presId="urn:microsoft.com/office/officeart/2005/8/layout/orgChart1"/>
    <dgm:cxn modelId="{E6647C05-E9F3-4663-8D06-54F4DF8A6D7D}" type="presParOf" srcId="{21868438-1268-4883-9CD5-47FA9DB791A0}" destId="{60EE8D9E-FA4E-4FB1-B6ED-1F5F6B9CB80E}" srcOrd="0" destOrd="0" presId="urn:microsoft.com/office/officeart/2005/8/layout/orgChart1"/>
    <dgm:cxn modelId="{DDA6F108-393C-46BB-8644-5FEEE22105E8}" type="presParOf" srcId="{60EE8D9E-FA4E-4FB1-B6ED-1F5F6B9CB80E}" destId="{DF3F1095-4CBB-4EDA-9628-30C52BEC7032}" srcOrd="0" destOrd="0" presId="urn:microsoft.com/office/officeart/2005/8/layout/orgChart1"/>
    <dgm:cxn modelId="{9F101E26-DFF3-470D-BF0E-1047C2E212F6}" type="presParOf" srcId="{60EE8D9E-FA4E-4FB1-B6ED-1F5F6B9CB80E}" destId="{B1BF2E28-481B-4704-8B5A-B71C00561203}" srcOrd="1" destOrd="0" presId="urn:microsoft.com/office/officeart/2005/8/layout/orgChart1"/>
    <dgm:cxn modelId="{9F7C0154-7E96-4FBE-BE23-90DB9BCE3FAF}" type="presParOf" srcId="{21868438-1268-4883-9CD5-47FA9DB791A0}" destId="{A6553388-C25B-4E39-8D51-AEA24B80E40C}" srcOrd="1" destOrd="0" presId="urn:microsoft.com/office/officeart/2005/8/layout/orgChart1"/>
    <dgm:cxn modelId="{2A6977D9-75A3-4184-AF01-F427DF41BA8E}" type="presParOf" srcId="{21868438-1268-4883-9CD5-47FA9DB791A0}" destId="{5DA32D92-B7DE-4E49-AD1D-7B4D87883971}" srcOrd="2" destOrd="0" presId="urn:microsoft.com/office/officeart/2005/8/layout/orgChart1"/>
    <dgm:cxn modelId="{6EE8E717-6302-402A-92EE-8EE303BBE4F0}" type="presParOf" srcId="{BC4F0304-DE0A-4AD6-AF83-E1566C0023F2}" destId="{B5ABA7CD-0B42-4119-A758-B07332F65588}" srcOrd="8" destOrd="0" presId="urn:microsoft.com/office/officeart/2005/8/layout/orgChart1"/>
    <dgm:cxn modelId="{48812957-D0B4-4EB6-B403-2886A0641628}" type="presParOf" srcId="{BC4F0304-DE0A-4AD6-AF83-E1566C0023F2}" destId="{055C3B15-B7D8-40C7-B0D3-3051736A74EA}" srcOrd="9" destOrd="0" presId="urn:microsoft.com/office/officeart/2005/8/layout/orgChart1"/>
    <dgm:cxn modelId="{810809C0-A8BA-4B38-878A-B79CCFFE2632}" type="presParOf" srcId="{055C3B15-B7D8-40C7-B0D3-3051736A74EA}" destId="{89EF64BB-5487-46C8-A987-F57A20A6EC78}" srcOrd="0" destOrd="0" presId="urn:microsoft.com/office/officeart/2005/8/layout/orgChart1"/>
    <dgm:cxn modelId="{418DB7EF-860F-4E26-BD39-1FA74042C64B}" type="presParOf" srcId="{89EF64BB-5487-46C8-A987-F57A20A6EC78}" destId="{FBCCADD4-3B47-466B-8189-87AD0263859B}" srcOrd="0" destOrd="0" presId="urn:microsoft.com/office/officeart/2005/8/layout/orgChart1"/>
    <dgm:cxn modelId="{6ED6755E-37AD-4296-8025-D4C5627B2D69}" type="presParOf" srcId="{89EF64BB-5487-46C8-A987-F57A20A6EC78}" destId="{C66EC724-6216-4509-B5FB-7E1B980815CC}" srcOrd="1" destOrd="0" presId="urn:microsoft.com/office/officeart/2005/8/layout/orgChart1"/>
    <dgm:cxn modelId="{2E7FB0E0-9EDA-4DC0-81F7-01EE4D20660A}" type="presParOf" srcId="{055C3B15-B7D8-40C7-B0D3-3051736A74EA}" destId="{422FEE90-63FA-44ED-B532-CC8EA1FF1EB2}" srcOrd="1" destOrd="0" presId="urn:microsoft.com/office/officeart/2005/8/layout/orgChart1"/>
    <dgm:cxn modelId="{07834357-8DA7-4910-B5B4-7FCF76E1C075}" type="presParOf" srcId="{055C3B15-B7D8-40C7-B0D3-3051736A74EA}" destId="{8E0C9359-4918-4B74-822D-D0E70A1BADB9}" srcOrd="2" destOrd="0" presId="urn:microsoft.com/office/officeart/2005/8/layout/orgChart1"/>
    <dgm:cxn modelId="{A9322BCF-BEF3-4630-918A-6A8FC1E6A29E}" type="presParOf" srcId="{BC4F0304-DE0A-4AD6-AF83-E1566C0023F2}" destId="{117BA475-8FBD-4CBC-A5F8-DC861A4CEED0}" srcOrd="10" destOrd="0" presId="urn:microsoft.com/office/officeart/2005/8/layout/orgChart1"/>
    <dgm:cxn modelId="{5A1165D9-0124-4EF5-AC94-4DE41E80E40D}" type="presParOf" srcId="{BC4F0304-DE0A-4AD6-AF83-E1566C0023F2}" destId="{37E27293-7CD6-4697-A200-9C5F8790589C}" srcOrd="11" destOrd="0" presId="urn:microsoft.com/office/officeart/2005/8/layout/orgChart1"/>
    <dgm:cxn modelId="{5CA58C3A-E78B-435C-BD03-3FDB35C5C7D5}" type="presParOf" srcId="{37E27293-7CD6-4697-A200-9C5F8790589C}" destId="{B5BA7BB1-AD00-47B2-8FD5-C9EDE30584DF}" srcOrd="0" destOrd="0" presId="urn:microsoft.com/office/officeart/2005/8/layout/orgChart1"/>
    <dgm:cxn modelId="{5CCFCDF3-5CCB-4E1B-8229-29332B19853E}" type="presParOf" srcId="{B5BA7BB1-AD00-47B2-8FD5-C9EDE30584DF}" destId="{4BD9548A-BC2A-4301-B84C-4A0BA904647B}" srcOrd="0" destOrd="0" presId="urn:microsoft.com/office/officeart/2005/8/layout/orgChart1"/>
    <dgm:cxn modelId="{286ED9CC-B474-4179-ABA4-1CDF50413C1A}" type="presParOf" srcId="{B5BA7BB1-AD00-47B2-8FD5-C9EDE30584DF}" destId="{A9F35D15-ABE6-4C5C-A49F-328ABE098CF1}" srcOrd="1" destOrd="0" presId="urn:microsoft.com/office/officeart/2005/8/layout/orgChart1"/>
    <dgm:cxn modelId="{EF2D5C86-F079-4FAE-A9E0-D5232E6A8595}" type="presParOf" srcId="{37E27293-7CD6-4697-A200-9C5F8790589C}" destId="{F4A67A88-D93D-4490-BC50-EDF67D825E17}" srcOrd="1" destOrd="0" presId="urn:microsoft.com/office/officeart/2005/8/layout/orgChart1"/>
    <dgm:cxn modelId="{1B957374-E4DF-43BF-AADB-1A15D265B8BF}" type="presParOf" srcId="{37E27293-7CD6-4697-A200-9C5F8790589C}" destId="{BA775BA7-75C5-40DA-AD4C-7D43351E1BFB}"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7D36B99D-D9F0-41E7-B688-15743F7FCCEB}" type="presParOf" srcId="{34617346-2367-4FC3-83C7-D68241EDA62A}" destId="{340AFD6B-6CD3-40B6-ADBC-823211963DD6}" srcOrd="2" destOrd="0" presId="urn:microsoft.com/office/officeart/2005/8/layout/orgChart1"/>
    <dgm:cxn modelId="{A2485F99-0A3B-4D5E-85A8-FF796B87D053}" type="presParOf" srcId="{34617346-2367-4FC3-83C7-D68241EDA62A}" destId="{BCCF4743-CBC5-4A82-9498-1B520D4248E2}" srcOrd="3" destOrd="0" presId="urn:microsoft.com/office/officeart/2005/8/layout/orgChart1"/>
    <dgm:cxn modelId="{DBD10B53-D068-4B73-BD8E-FFD75748AEBE}" type="presParOf" srcId="{BCCF4743-CBC5-4A82-9498-1B520D4248E2}" destId="{733A3A35-F293-49C0-ABF3-7399A749F569}" srcOrd="0" destOrd="0" presId="urn:microsoft.com/office/officeart/2005/8/layout/orgChart1"/>
    <dgm:cxn modelId="{682707C2-6A2A-45FA-AEF0-D7A8989335D8}" type="presParOf" srcId="{733A3A35-F293-49C0-ABF3-7399A749F569}" destId="{9B31D29C-5ED0-4F03-8410-1DA4920DD36D}" srcOrd="0" destOrd="0" presId="urn:microsoft.com/office/officeart/2005/8/layout/orgChart1"/>
    <dgm:cxn modelId="{99E46CA7-5C4C-439F-BA20-1D9C016B791B}" type="presParOf" srcId="{733A3A35-F293-49C0-ABF3-7399A749F569}" destId="{59252867-C0AB-435E-91B0-2C233E430C37}" srcOrd="1" destOrd="0" presId="urn:microsoft.com/office/officeart/2005/8/layout/orgChart1"/>
    <dgm:cxn modelId="{B1DF1500-AF5B-4A88-9D9A-C2BFA5BA134C}" type="presParOf" srcId="{BCCF4743-CBC5-4A82-9498-1B520D4248E2}" destId="{0EA2EE43-4D1F-437D-B990-79A3F73C5EA7}" srcOrd="1" destOrd="0" presId="urn:microsoft.com/office/officeart/2005/8/layout/orgChart1"/>
    <dgm:cxn modelId="{ACCF6618-EAA7-4B2A-8B29-41BF0C22DFDF}" type="presParOf" srcId="{0EA2EE43-4D1F-437D-B990-79A3F73C5EA7}" destId="{545E7176-116B-4821-845B-A0F914E358C5}" srcOrd="0" destOrd="0" presId="urn:microsoft.com/office/officeart/2005/8/layout/orgChart1"/>
    <dgm:cxn modelId="{BE9A0A06-8AD5-4921-84CA-FDC976ABD97A}" type="presParOf" srcId="{0EA2EE43-4D1F-437D-B990-79A3F73C5EA7}" destId="{D773480E-2DEA-45F6-93DE-57816EB3D603}" srcOrd="1" destOrd="0" presId="urn:microsoft.com/office/officeart/2005/8/layout/orgChart1"/>
    <dgm:cxn modelId="{31099A2A-9B95-4C20-88D1-7D66E347F96F}" type="presParOf" srcId="{D773480E-2DEA-45F6-93DE-57816EB3D603}" destId="{5215476D-F19C-4380-9972-C0143AE540FD}" srcOrd="0" destOrd="0" presId="urn:microsoft.com/office/officeart/2005/8/layout/orgChart1"/>
    <dgm:cxn modelId="{A24B5FE7-731A-4DAC-8594-6DE7E15F0491}" type="presParOf" srcId="{5215476D-F19C-4380-9972-C0143AE540FD}" destId="{DCB07416-8647-4937-9635-E97151FC00D1}" srcOrd="0" destOrd="0" presId="urn:microsoft.com/office/officeart/2005/8/layout/orgChart1"/>
    <dgm:cxn modelId="{5F854ACD-FFF9-484D-9672-CCF1E3CECEEA}" type="presParOf" srcId="{5215476D-F19C-4380-9972-C0143AE540FD}" destId="{98F359F7-C687-4286-A6D9-F2748D4AAA66}" srcOrd="1" destOrd="0" presId="urn:microsoft.com/office/officeart/2005/8/layout/orgChart1"/>
    <dgm:cxn modelId="{DB509B38-050C-4FFA-B7DD-79AF37AE530D}" type="presParOf" srcId="{D773480E-2DEA-45F6-93DE-57816EB3D603}" destId="{543AEF02-D31A-44F4-A432-77BD3D08C134}" srcOrd="1" destOrd="0" presId="urn:microsoft.com/office/officeart/2005/8/layout/orgChart1"/>
    <dgm:cxn modelId="{F808B2E6-AE44-4EF9-968E-50D9CCE4E999}" type="presParOf" srcId="{D773480E-2DEA-45F6-93DE-57816EB3D603}" destId="{BEC0FFDB-8C15-4436-A5BD-AC447883F354}" srcOrd="2" destOrd="0" presId="urn:microsoft.com/office/officeart/2005/8/layout/orgChart1"/>
    <dgm:cxn modelId="{D8440B34-AC2B-4BB2-82B8-64482AFD1B76}" type="presParOf" srcId="{0EA2EE43-4D1F-437D-B990-79A3F73C5EA7}" destId="{3A289A1C-FB87-446B-B68D-68825C2485F9}" srcOrd="2" destOrd="0" presId="urn:microsoft.com/office/officeart/2005/8/layout/orgChart1"/>
    <dgm:cxn modelId="{9CE3AAF8-1AB7-44F6-A3B8-562C1CA3A678}" type="presParOf" srcId="{0EA2EE43-4D1F-437D-B990-79A3F73C5EA7}" destId="{5761C20B-3B9F-4DFF-8918-25C0E08F422C}" srcOrd="3" destOrd="0" presId="urn:microsoft.com/office/officeart/2005/8/layout/orgChart1"/>
    <dgm:cxn modelId="{67A65E08-7C61-4FE6-B7C7-64E1166EB9D2}" type="presParOf" srcId="{5761C20B-3B9F-4DFF-8918-25C0E08F422C}" destId="{2C85C8B9-9271-40F1-96B3-9CB7D9630054}" srcOrd="0" destOrd="0" presId="urn:microsoft.com/office/officeart/2005/8/layout/orgChart1"/>
    <dgm:cxn modelId="{B5292C69-1581-48E0-9C9A-EBE3E05EE5DA}" type="presParOf" srcId="{2C85C8B9-9271-40F1-96B3-9CB7D9630054}" destId="{988D26F9-DD9E-441E-AA0D-00C5204458B4}" srcOrd="0" destOrd="0" presId="urn:microsoft.com/office/officeart/2005/8/layout/orgChart1"/>
    <dgm:cxn modelId="{A314BA98-F1A3-4970-9FDE-BD756CDB47AF}" type="presParOf" srcId="{2C85C8B9-9271-40F1-96B3-9CB7D9630054}" destId="{26E93528-6019-40B7-AEA2-568C55FB550B}" srcOrd="1" destOrd="0" presId="urn:microsoft.com/office/officeart/2005/8/layout/orgChart1"/>
    <dgm:cxn modelId="{D148EB5A-CCB0-40F2-B1D3-3BAAFA33F493}" type="presParOf" srcId="{5761C20B-3B9F-4DFF-8918-25C0E08F422C}" destId="{EB68A4BE-8DD8-4862-A5FF-D0CBA51FB075}" srcOrd="1" destOrd="0" presId="urn:microsoft.com/office/officeart/2005/8/layout/orgChart1"/>
    <dgm:cxn modelId="{227CD119-9565-47AA-AA4F-F84043B89F44}" type="presParOf" srcId="{5761C20B-3B9F-4DFF-8918-25C0E08F422C}" destId="{B547FCBA-4048-4D1D-BDF5-D063B23F49F4}" srcOrd="2" destOrd="0" presId="urn:microsoft.com/office/officeart/2005/8/layout/orgChart1"/>
    <dgm:cxn modelId="{4FB02C64-EE63-44F8-8343-13AC54D43419}" type="presParOf" srcId="{BCCF4743-CBC5-4A82-9498-1B520D4248E2}" destId="{8989E8CE-207F-45ED-AFB2-A6E1A4CAC02E}"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1647A5-DE94-4058-A7B1-3209511C25B3}"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79F15550-8611-45B2-BD4E-69E30451F3BF}">
      <dgm:prSet phldrT="[Text]" custT="1"/>
      <dgm:spPr/>
      <dgm:t>
        <a:bodyPr/>
        <a:lstStyle/>
        <a:p>
          <a:r>
            <a:rPr lang="en-US" sz="1050" b="1" dirty="0"/>
            <a:t>Usability Tactics</a:t>
          </a:r>
        </a:p>
      </dgm:t>
    </dgm:pt>
    <dgm:pt modelId="{DC4BA1AC-6077-434E-AF73-B63778D67943}" type="parTrans" cxnId="{66FEA4E7-382D-4974-9053-25F5960739BA}">
      <dgm:prSet/>
      <dgm:spPr/>
      <dgm:t>
        <a:bodyPr/>
        <a:lstStyle/>
        <a:p>
          <a:endParaRPr lang="en-US"/>
        </a:p>
      </dgm:t>
    </dgm:pt>
    <dgm:pt modelId="{5389D173-8317-43E1-B90C-1AE68AFF70D4}" type="sibTrans" cxnId="{66FEA4E7-382D-4974-9053-25F5960739BA}">
      <dgm:prSet/>
      <dgm:spPr/>
      <dgm:t>
        <a:bodyPr/>
        <a:lstStyle/>
        <a:p>
          <a:endParaRPr lang="en-US"/>
        </a:p>
      </dgm:t>
    </dgm:pt>
    <dgm:pt modelId="{E0C37CB0-2069-4CF0-95FC-2BD9EF77D0C4}">
      <dgm:prSet phldrT="[Text]" custT="1"/>
      <dgm:spPr/>
      <dgm:t>
        <a:bodyPr/>
        <a:lstStyle/>
        <a:p>
          <a:r>
            <a:rPr lang="en-US" sz="900" dirty="0"/>
            <a:t>Support User Initiative</a:t>
          </a:r>
        </a:p>
      </dgm:t>
    </dgm:pt>
    <dgm:pt modelId="{B4C9C324-6F85-42C9-8572-B6F548402365}" type="parTrans" cxnId="{BA8EE6BD-EA5A-4B5F-9AD3-99A036E31ABD}">
      <dgm:prSet/>
      <dgm:spPr/>
      <dgm:t>
        <a:bodyPr/>
        <a:lstStyle/>
        <a:p>
          <a:endParaRPr lang="en-US"/>
        </a:p>
      </dgm:t>
    </dgm:pt>
    <dgm:pt modelId="{8C81CE25-1DFD-4C1B-817E-6C96C99FC414}" type="sibTrans" cxnId="{BA8EE6BD-EA5A-4B5F-9AD3-99A036E31ABD}">
      <dgm:prSet/>
      <dgm:spPr/>
      <dgm:t>
        <a:bodyPr/>
        <a:lstStyle/>
        <a:p>
          <a:endParaRPr lang="en-US"/>
        </a:p>
      </dgm:t>
    </dgm:pt>
    <dgm:pt modelId="{3AFC7CA7-B979-4CAF-B1AB-545D92BD7785}">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Support System Initiative</a:t>
          </a:r>
        </a:p>
      </dgm:t>
    </dgm:pt>
    <dgm:pt modelId="{6F13BEBB-C4B7-40D4-91C7-D836BFD02AB7}" type="parTrans" cxnId="{ACF173C2-6DD9-4FF9-8DE7-07282D42E3AD}">
      <dgm:prSet/>
      <dgm:spPr/>
      <dgm:t>
        <a:bodyPr/>
        <a:lstStyle/>
        <a:p>
          <a:endParaRPr lang="en-US"/>
        </a:p>
      </dgm:t>
    </dgm:pt>
    <dgm:pt modelId="{923EB9E5-0A63-4796-B5E7-3893F5DDEAD6}" type="sibTrans" cxnId="{ACF173C2-6DD9-4FF9-8DE7-07282D42E3AD}">
      <dgm:prSet/>
      <dgm:spPr/>
      <dgm:t>
        <a:bodyPr/>
        <a:lstStyle/>
        <a:p>
          <a:endParaRPr lang="en-US"/>
        </a:p>
      </dgm:t>
    </dgm:pt>
    <dgm:pt modelId="{01B56240-B53F-4874-ACE4-A3994C0C8671}">
      <dgm:prSet phldrT="[Text]" custT="1"/>
      <dgm:spPr/>
      <dgm:t>
        <a:bodyPr/>
        <a:lstStyle/>
        <a:p>
          <a:r>
            <a:rPr lang="en-US" sz="900" dirty="0"/>
            <a:t>Cancel</a:t>
          </a:r>
        </a:p>
      </dgm:t>
    </dgm:pt>
    <dgm:pt modelId="{4F63DF5B-CDB9-491B-AF17-C67D0541F6C8}" type="parTrans" cxnId="{AD61BA6B-F668-4E3B-82C0-764D58176FB9}">
      <dgm:prSet/>
      <dgm:spPr/>
      <dgm:t>
        <a:bodyPr/>
        <a:lstStyle/>
        <a:p>
          <a:endParaRPr lang="en-US"/>
        </a:p>
      </dgm:t>
    </dgm:pt>
    <dgm:pt modelId="{AFCAAD64-BFA9-4EE4-AE48-B2722729A5E0}" type="sibTrans" cxnId="{AD61BA6B-F668-4E3B-82C0-764D58176FB9}">
      <dgm:prSet/>
      <dgm:spPr/>
      <dgm:t>
        <a:bodyPr/>
        <a:lstStyle/>
        <a:p>
          <a:endParaRPr lang="en-US"/>
        </a:p>
      </dgm:t>
    </dgm:pt>
    <dgm:pt modelId="{9C70B389-701E-4367-AB44-8AAD4B263EF0}">
      <dgm:prSet phldrT="[Text]" custT="1"/>
      <dgm:spPr/>
      <dgm:t>
        <a:bodyPr/>
        <a:lstStyle/>
        <a:p>
          <a:r>
            <a:rPr lang="en-US" sz="900" dirty="0"/>
            <a:t>Undo</a:t>
          </a:r>
        </a:p>
      </dgm:t>
    </dgm:pt>
    <dgm:pt modelId="{6A2412B3-282A-4A06-807D-4B91DF089B60}" type="parTrans" cxnId="{273E3114-333C-4D1C-977C-C1580264230C}">
      <dgm:prSet/>
      <dgm:spPr/>
      <dgm:t>
        <a:bodyPr/>
        <a:lstStyle/>
        <a:p>
          <a:endParaRPr lang="en-US"/>
        </a:p>
      </dgm:t>
    </dgm:pt>
    <dgm:pt modelId="{1CBD0178-AC3D-4EED-B837-28390A893DBA}" type="sibTrans" cxnId="{273E3114-333C-4D1C-977C-C1580264230C}">
      <dgm:prSet/>
      <dgm:spPr/>
      <dgm:t>
        <a:bodyPr/>
        <a:lstStyle/>
        <a:p>
          <a:endParaRPr lang="en-US"/>
        </a:p>
      </dgm:t>
    </dgm:pt>
    <dgm:pt modelId="{20926DAD-9DF3-49DA-93F0-7E20B26AD317}">
      <dgm:prSet phldrT="[Text]" custT="1"/>
      <dgm:spPr/>
      <dgm:t>
        <a:bodyPr/>
        <a:lstStyle/>
        <a:p>
          <a:r>
            <a:rPr lang="en-US" sz="900" dirty="0"/>
            <a:t>Pause / Resume</a:t>
          </a:r>
        </a:p>
      </dgm:t>
    </dgm:pt>
    <dgm:pt modelId="{A17F856D-21E1-4566-B555-F707E171863B}" type="parTrans" cxnId="{5EE0466D-CAB8-4BDE-A2B1-58A71D363AE5}">
      <dgm:prSet/>
      <dgm:spPr/>
      <dgm:t>
        <a:bodyPr/>
        <a:lstStyle/>
        <a:p>
          <a:endParaRPr lang="en-US"/>
        </a:p>
      </dgm:t>
    </dgm:pt>
    <dgm:pt modelId="{BF16655A-828E-4AD1-A9B0-A5D9E058383F}" type="sibTrans" cxnId="{5EE0466D-CAB8-4BDE-A2B1-58A71D363AE5}">
      <dgm:prSet/>
      <dgm:spPr/>
      <dgm:t>
        <a:bodyPr/>
        <a:lstStyle/>
        <a:p>
          <a:endParaRPr lang="en-US"/>
        </a:p>
      </dgm:t>
    </dgm:pt>
    <dgm:pt modelId="{E6779A45-74CD-4351-9E1E-41F781EE9620}">
      <dgm:prSet phldrT="[Text]" custT="1"/>
      <dgm:spPr/>
      <dgm:t>
        <a:bodyPr/>
        <a:lstStyle/>
        <a:p>
          <a:r>
            <a:rPr lang="en-US" sz="900" dirty="0"/>
            <a:t>Aggregate</a:t>
          </a:r>
        </a:p>
      </dgm:t>
    </dgm:pt>
    <dgm:pt modelId="{80F3A982-9610-4C96-AB5F-D60D1C3486FA}" type="parTrans" cxnId="{1A1BFEB9-307A-4401-BEC5-7D0855262F28}">
      <dgm:prSet/>
      <dgm:spPr/>
      <dgm:t>
        <a:bodyPr/>
        <a:lstStyle/>
        <a:p>
          <a:endParaRPr lang="en-US"/>
        </a:p>
      </dgm:t>
    </dgm:pt>
    <dgm:pt modelId="{12E5FAD3-C871-401C-8060-FEF5C576B74B}" type="sibTrans" cxnId="{1A1BFEB9-307A-4401-BEC5-7D0855262F28}">
      <dgm:prSet/>
      <dgm:spPr/>
      <dgm:t>
        <a:bodyPr/>
        <a:lstStyle/>
        <a:p>
          <a:endParaRPr lang="en-US"/>
        </a:p>
      </dgm:t>
    </dgm:pt>
    <dgm:pt modelId="{4F34C18C-2A3E-47DE-A7A8-15049AE26E6B}">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Task Model</a:t>
          </a:r>
        </a:p>
      </dgm:t>
    </dgm:pt>
    <dgm:pt modelId="{C61EA6A4-5CA8-489D-B12F-518742601D8C}" type="parTrans" cxnId="{9189194D-8FA5-4CBC-9E7A-9B577A44A494}">
      <dgm:prSet/>
      <dgm:spPr/>
      <dgm:t>
        <a:bodyPr/>
        <a:lstStyle/>
        <a:p>
          <a:endParaRPr lang="en-US"/>
        </a:p>
      </dgm:t>
    </dgm:pt>
    <dgm:pt modelId="{2642A128-A1A4-4BF1-AFE5-5B9D5953855A}" type="sibTrans" cxnId="{9189194D-8FA5-4CBC-9E7A-9B577A44A494}">
      <dgm:prSet/>
      <dgm:spPr/>
      <dgm:t>
        <a:bodyPr/>
        <a:lstStyle/>
        <a:p>
          <a:endParaRPr lang="en-US"/>
        </a:p>
      </dgm:t>
    </dgm:pt>
    <dgm:pt modelId="{8A62EBC4-C66E-44C8-A9BD-3477EF13E104}">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User Model</a:t>
          </a:r>
        </a:p>
      </dgm:t>
    </dgm:pt>
    <dgm:pt modelId="{DAD58C4E-D48F-4898-BE88-CA3AC52A936D}" type="parTrans" cxnId="{B26AEF0C-FCA6-4E60-B19B-B249EB57B51C}">
      <dgm:prSet/>
      <dgm:spPr/>
      <dgm:t>
        <a:bodyPr/>
        <a:lstStyle/>
        <a:p>
          <a:endParaRPr lang="en-US"/>
        </a:p>
      </dgm:t>
    </dgm:pt>
    <dgm:pt modelId="{04C10701-F354-4B38-813A-1101C3E16F0D}" type="sibTrans" cxnId="{B26AEF0C-FCA6-4E60-B19B-B249EB57B51C}">
      <dgm:prSet/>
      <dgm:spPr/>
      <dgm:t>
        <a:bodyPr/>
        <a:lstStyle/>
        <a:p>
          <a:endParaRPr lang="en-US"/>
        </a:p>
      </dgm:t>
    </dgm:pt>
    <dgm:pt modelId="{DEA085E8-0F1F-461B-B2A8-2605DA0D2CDF}">
      <dgm:prSet phldrT="[Text]" custT="1"/>
      <dgm:spPr/>
      <dgm: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System Model</a:t>
          </a:r>
        </a:p>
      </dgm:t>
    </dgm:pt>
    <dgm:pt modelId="{1C04CA84-5E79-412D-A807-25EB2E6E9BE8}" type="parTrans" cxnId="{C4F87A95-6E15-403D-BAB8-DF22A4D40BDA}">
      <dgm:prSet/>
      <dgm:spPr/>
      <dgm:t>
        <a:bodyPr/>
        <a:lstStyle/>
        <a:p>
          <a:endParaRPr lang="en-US"/>
        </a:p>
      </dgm:t>
    </dgm:pt>
    <dgm:pt modelId="{B2FA8467-7054-4442-950F-AF95B99EC63D}" type="sibTrans" cxnId="{C4F87A95-6E15-403D-BAB8-DF22A4D40BDA}">
      <dgm:prSet/>
      <dgm:spPr/>
      <dgm:t>
        <a:bodyPr/>
        <a:lstStyle/>
        <a:p>
          <a:endParaRPr lang="en-US"/>
        </a:p>
      </dgm:t>
    </dgm:pt>
    <dgm:pt modelId="{DFBED60A-465B-448B-8EA0-9C3F360F7579}" type="pres">
      <dgm:prSet presAssocID="{251647A5-DE94-4058-A7B1-3209511C25B3}" presName="hierChild1" presStyleCnt="0">
        <dgm:presLayoutVars>
          <dgm:orgChart val="1"/>
          <dgm:chPref val="1"/>
          <dgm:dir/>
          <dgm:animOne val="branch"/>
          <dgm:animLvl val="lvl"/>
          <dgm:resizeHandles/>
        </dgm:presLayoutVars>
      </dgm:prSet>
      <dgm:spPr/>
    </dgm:pt>
    <dgm:pt modelId="{59BF4BA7-3A64-4D44-AB69-33D22C2ECEF3}" type="pres">
      <dgm:prSet presAssocID="{79F15550-8611-45B2-BD4E-69E30451F3BF}" presName="hierRoot1" presStyleCnt="0">
        <dgm:presLayoutVars>
          <dgm:hierBranch val="init"/>
        </dgm:presLayoutVars>
      </dgm:prSet>
      <dgm:spPr/>
    </dgm:pt>
    <dgm:pt modelId="{03C3D995-9FE5-4A9D-BCD5-519ABFA1DFEC}" type="pres">
      <dgm:prSet presAssocID="{79F15550-8611-45B2-BD4E-69E30451F3BF}" presName="rootComposite1" presStyleCnt="0"/>
      <dgm:spPr/>
    </dgm:pt>
    <dgm:pt modelId="{28998323-4DE2-4F27-B5B1-1DDBB075FB02}" type="pres">
      <dgm:prSet presAssocID="{79F15550-8611-45B2-BD4E-69E30451F3BF}" presName="rootText1" presStyleLbl="node0" presStyleIdx="0" presStyleCnt="1" custScaleX="190991">
        <dgm:presLayoutVars>
          <dgm:chPref val="3"/>
        </dgm:presLayoutVars>
      </dgm:prSet>
      <dgm:spPr/>
    </dgm:pt>
    <dgm:pt modelId="{672C29A3-5C94-4D24-8FBF-9A115EDD407D}" type="pres">
      <dgm:prSet presAssocID="{79F15550-8611-45B2-BD4E-69E30451F3BF}" presName="rootConnector1" presStyleLbl="node1" presStyleIdx="0" presStyleCnt="0"/>
      <dgm:spPr/>
    </dgm:pt>
    <dgm:pt modelId="{34617346-2367-4FC3-83C7-D68241EDA62A}" type="pres">
      <dgm:prSet presAssocID="{79F15550-8611-45B2-BD4E-69E30451F3BF}" presName="hierChild2" presStyleCnt="0"/>
      <dgm:spPr/>
    </dgm:pt>
    <dgm:pt modelId="{5CEB44DB-C8B1-4F75-961F-6C2122C48399}" type="pres">
      <dgm:prSet presAssocID="{B4C9C324-6F85-42C9-8572-B6F548402365}" presName="Name37" presStyleLbl="parChTrans1D2" presStyleIdx="0" presStyleCnt="2"/>
      <dgm:spPr/>
    </dgm:pt>
    <dgm:pt modelId="{3FAECDAD-F9DC-4C5F-9943-42A282E93C70}" type="pres">
      <dgm:prSet presAssocID="{E0C37CB0-2069-4CF0-95FC-2BD9EF77D0C4}" presName="hierRoot2" presStyleCnt="0">
        <dgm:presLayoutVars>
          <dgm:hierBranch val="init"/>
        </dgm:presLayoutVars>
      </dgm:prSet>
      <dgm:spPr/>
    </dgm:pt>
    <dgm:pt modelId="{D2D5AA77-8EA0-4902-BC1E-D2B456E8DF26}" type="pres">
      <dgm:prSet presAssocID="{E0C37CB0-2069-4CF0-95FC-2BD9EF77D0C4}" presName="rootComposite" presStyleCnt="0"/>
      <dgm:spPr/>
    </dgm:pt>
    <dgm:pt modelId="{2AB04048-BAA8-4CAF-BE64-430D24FFEA4B}" type="pres">
      <dgm:prSet presAssocID="{E0C37CB0-2069-4CF0-95FC-2BD9EF77D0C4}" presName="rootText" presStyleLbl="node2" presStyleIdx="0" presStyleCnt="2" custScaleX="183518" custLinFactNeighborX="5567" custLinFactNeighborY="-1">
        <dgm:presLayoutVars>
          <dgm:chPref val="3"/>
        </dgm:presLayoutVars>
      </dgm:prSet>
      <dgm:spPr/>
    </dgm:pt>
    <dgm:pt modelId="{EE4499E8-10A2-4D6B-8C8E-23AC644891D4}" type="pres">
      <dgm:prSet presAssocID="{E0C37CB0-2069-4CF0-95FC-2BD9EF77D0C4}" presName="rootConnector" presStyleLbl="node2" presStyleIdx="0" presStyleCnt="2"/>
      <dgm:spPr/>
    </dgm:pt>
    <dgm:pt modelId="{BC4F0304-DE0A-4AD6-AF83-E1566C0023F2}" type="pres">
      <dgm:prSet presAssocID="{E0C37CB0-2069-4CF0-95FC-2BD9EF77D0C4}" presName="hierChild4" presStyleCnt="0"/>
      <dgm:spPr/>
    </dgm:pt>
    <dgm:pt modelId="{ADB034DE-5437-4A78-ADAB-1B255BAA70CD}" type="pres">
      <dgm:prSet presAssocID="{4F63DF5B-CDB9-491B-AF17-C67D0541F6C8}" presName="Name37" presStyleLbl="parChTrans1D3" presStyleIdx="0" presStyleCnt="7"/>
      <dgm:spPr/>
    </dgm:pt>
    <dgm:pt modelId="{6E3756CC-D952-4F28-A8D9-BC21AD84A524}" type="pres">
      <dgm:prSet presAssocID="{01B56240-B53F-4874-ACE4-A3994C0C8671}" presName="hierRoot2" presStyleCnt="0">
        <dgm:presLayoutVars>
          <dgm:hierBranch val="init"/>
        </dgm:presLayoutVars>
      </dgm:prSet>
      <dgm:spPr/>
    </dgm:pt>
    <dgm:pt modelId="{92712A56-0387-4C0F-AB4D-354AC6FFA44D}" type="pres">
      <dgm:prSet presAssocID="{01B56240-B53F-4874-ACE4-A3994C0C8671}" presName="rootComposite" presStyleCnt="0"/>
      <dgm:spPr/>
    </dgm:pt>
    <dgm:pt modelId="{621B721E-8922-4ED7-A419-54006F2FFD67}" type="pres">
      <dgm:prSet presAssocID="{01B56240-B53F-4874-ACE4-A3994C0C8671}" presName="rootText" presStyleLbl="node3" presStyleIdx="0" presStyleCnt="7">
        <dgm:presLayoutVars>
          <dgm:chPref val="3"/>
        </dgm:presLayoutVars>
      </dgm:prSet>
      <dgm:spPr/>
    </dgm:pt>
    <dgm:pt modelId="{D9A9AC3C-7243-476A-8F4E-953F534FD049}" type="pres">
      <dgm:prSet presAssocID="{01B56240-B53F-4874-ACE4-A3994C0C8671}" presName="rootConnector" presStyleLbl="node3" presStyleIdx="0" presStyleCnt="7"/>
      <dgm:spPr/>
    </dgm:pt>
    <dgm:pt modelId="{768141EC-E066-475D-A778-D136445173C9}" type="pres">
      <dgm:prSet presAssocID="{01B56240-B53F-4874-ACE4-A3994C0C8671}" presName="hierChild4" presStyleCnt="0"/>
      <dgm:spPr/>
    </dgm:pt>
    <dgm:pt modelId="{E9E79043-5652-4CD1-AD06-438E8026629D}" type="pres">
      <dgm:prSet presAssocID="{01B56240-B53F-4874-ACE4-A3994C0C8671}" presName="hierChild5" presStyleCnt="0"/>
      <dgm:spPr/>
    </dgm:pt>
    <dgm:pt modelId="{5C8F8F64-42EF-4F4F-84B8-1AE2DD5D0CB1}" type="pres">
      <dgm:prSet presAssocID="{6A2412B3-282A-4A06-807D-4B91DF089B60}" presName="Name37" presStyleLbl="parChTrans1D3" presStyleIdx="1" presStyleCnt="7"/>
      <dgm:spPr/>
    </dgm:pt>
    <dgm:pt modelId="{F682ED82-3337-4339-BB81-65CB48DADCB0}" type="pres">
      <dgm:prSet presAssocID="{9C70B389-701E-4367-AB44-8AAD4B263EF0}" presName="hierRoot2" presStyleCnt="0">
        <dgm:presLayoutVars>
          <dgm:hierBranch val="init"/>
        </dgm:presLayoutVars>
      </dgm:prSet>
      <dgm:spPr/>
    </dgm:pt>
    <dgm:pt modelId="{8587D6D3-8C62-4B4E-BF8F-77190ED3B579}" type="pres">
      <dgm:prSet presAssocID="{9C70B389-701E-4367-AB44-8AAD4B263EF0}" presName="rootComposite" presStyleCnt="0"/>
      <dgm:spPr/>
    </dgm:pt>
    <dgm:pt modelId="{37D2C6A8-3786-44BD-99A6-3AA19AF265CB}" type="pres">
      <dgm:prSet presAssocID="{9C70B389-701E-4367-AB44-8AAD4B263EF0}" presName="rootText" presStyleLbl="node3" presStyleIdx="1" presStyleCnt="7">
        <dgm:presLayoutVars>
          <dgm:chPref val="3"/>
        </dgm:presLayoutVars>
      </dgm:prSet>
      <dgm:spPr/>
    </dgm:pt>
    <dgm:pt modelId="{4FB229A2-8F58-4F51-B9F7-A1B41792EC19}" type="pres">
      <dgm:prSet presAssocID="{9C70B389-701E-4367-AB44-8AAD4B263EF0}" presName="rootConnector" presStyleLbl="node3" presStyleIdx="1" presStyleCnt="7"/>
      <dgm:spPr/>
    </dgm:pt>
    <dgm:pt modelId="{83D3DAF7-3DE2-4565-BEE2-973E624C8F22}" type="pres">
      <dgm:prSet presAssocID="{9C70B389-701E-4367-AB44-8AAD4B263EF0}" presName="hierChild4" presStyleCnt="0"/>
      <dgm:spPr/>
    </dgm:pt>
    <dgm:pt modelId="{DB2EED1B-07E0-4E24-98AF-1C61A04B0D08}" type="pres">
      <dgm:prSet presAssocID="{9C70B389-701E-4367-AB44-8AAD4B263EF0}" presName="hierChild5" presStyleCnt="0"/>
      <dgm:spPr/>
    </dgm:pt>
    <dgm:pt modelId="{2051EB92-B1E9-412E-A7F8-B20D7B3C26BA}" type="pres">
      <dgm:prSet presAssocID="{A17F856D-21E1-4566-B555-F707E171863B}" presName="Name37" presStyleLbl="parChTrans1D3" presStyleIdx="2" presStyleCnt="7"/>
      <dgm:spPr/>
    </dgm:pt>
    <dgm:pt modelId="{D77F7260-15E2-4391-837E-78CCC02BBB9D}" type="pres">
      <dgm:prSet presAssocID="{20926DAD-9DF3-49DA-93F0-7E20B26AD317}" presName="hierRoot2" presStyleCnt="0">
        <dgm:presLayoutVars>
          <dgm:hierBranch val="init"/>
        </dgm:presLayoutVars>
      </dgm:prSet>
      <dgm:spPr/>
    </dgm:pt>
    <dgm:pt modelId="{9726834F-EB87-4ABD-A67A-D99977180EBD}" type="pres">
      <dgm:prSet presAssocID="{20926DAD-9DF3-49DA-93F0-7E20B26AD317}" presName="rootComposite" presStyleCnt="0"/>
      <dgm:spPr/>
    </dgm:pt>
    <dgm:pt modelId="{38C9239A-C306-495D-ADF6-E40DBA958FF4}" type="pres">
      <dgm:prSet presAssocID="{20926DAD-9DF3-49DA-93F0-7E20B26AD317}" presName="rootText" presStyleLbl="node3" presStyleIdx="2" presStyleCnt="7">
        <dgm:presLayoutVars>
          <dgm:chPref val="3"/>
        </dgm:presLayoutVars>
      </dgm:prSet>
      <dgm:spPr/>
    </dgm:pt>
    <dgm:pt modelId="{8E05B741-1271-460E-9ED8-F60BB64F9312}" type="pres">
      <dgm:prSet presAssocID="{20926DAD-9DF3-49DA-93F0-7E20B26AD317}" presName="rootConnector" presStyleLbl="node3" presStyleIdx="2" presStyleCnt="7"/>
      <dgm:spPr/>
    </dgm:pt>
    <dgm:pt modelId="{82AA4671-45BB-40EE-B5F0-3199F392E8CC}" type="pres">
      <dgm:prSet presAssocID="{20926DAD-9DF3-49DA-93F0-7E20B26AD317}" presName="hierChild4" presStyleCnt="0"/>
      <dgm:spPr/>
    </dgm:pt>
    <dgm:pt modelId="{F937880A-1CA3-4664-B213-CF6C2E953BED}" type="pres">
      <dgm:prSet presAssocID="{20926DAD-9DF3-49DA-93F0-7E20B26AD317}" presName="hierChild5" presStyleCnt="0"/>
      <dgm:spPr/>
    </dgm:pt>
    <dgm:pt modelId="{9CE70D79-FCF3-4F95-80DF-DDDEA3B05707}" type="pres">
      <dgm:prSet presAssocID="{80F3A982-9610-4C96-AB5F-D60D1C3486FA}" presName="Name37" presStyleLbl="parChTrans1D3" presStyleIdx="3" presStyleCnt="7"/>
      <dgm:spPr/>
    </dgm:pt>
    <dgm:pt modelId="{44187A54-AB47-4188-9EB0-5AD335D8E5A9}" type="pres">
      <dgm:prSet presAssocID="{E6779A45-74CD-4351-9E1E-41F781EE9620}" presName="hierRoot2" presStyleCnt="0">
        <dgm:presLayoutVars>
          <dgm:hierBranch val="init"/>
        </dgm:presLayoutVars>
      </dgm:prSet>
      <dgm:spPr/>
    </dgm:pt>
    <dgm:pt modelId="{045624DC-3585-4D6F-8B78-A44C35B7B181}" type="pres">
      <dgm:prSet presAssocID="{E6779A45-74CD-4351-9E1E-41F781EE9620}" presName="rootComposite" presStyleCnt="0"/>
      <dgm:spPr/>
    </dgm:pt>
    <dgm:pt modelId="{7C52844B-1DD8-4E71-83DA-A34D3DDC751C}" type="pres">
      <dgm:prSet presAssocID="{E6779A45-74CD-4351-9E1E-41F781EE9620}" presName="rootText" presStyleLbl="node3" presStyleIdx="3" presStyleCnt="7">
        <dgm:presLayoutVars>
          <dgm:chPref val="3"/>
        </dgm:presLayoutVars>
      </dgm:prSet>
      <dgm:spPr/>
    </dgm:pt>
    <dgm:pt modelId="{A6B004B0-CADB-4CCC-896D-09A9DC274924}" type="pres">
      <dgm:prSet presAssocID="{E6779A45-74CD-4351-9E1E-41F781EE9620}" presName="rootConnector" presStyleLbl="node3" presStyleIdx="3" presStyleCnt="7"/>
      <dgm:spPr/>
    </dgm:pt>
    <dgm:pt modelId="{2A95107A-7A0C-44AB-9C4B-80A217113C1B}" type="pres">
      <dgm:prSet presAssocID="{E6779A45-74CD-4351-9E1E-41F781EE9620}" presName="hierChild4" presStyleCnt="0"/>
      <dgm:spPr/>
    </dgm:pt>
    <dgm:pt modelId="{B0C5140A-1EF8-4C45-B055-E76BE95390CA}" type="pres">
      <dgm:prSet presAssocID="{E6779A45-74CD-4351-9E1E-41F781EE9620}" presName="hierChild5" presStyleCnt="0"/>
      <dgm:spPr/>
    </dgm:pt>
    <dgm:pt modelId="{3B2A2660-8082-48FF-9029-130536ABD9CE}" type="pres">
      <dgm:prSet presAssocID="{E0C37CB0-2069-4CF0-95FC-2BD9EF77D0C4}" presName="hierChild5" presStyleCnt="0"/>
      <dgm:spPr/>
    </dgm:pt>
    <dgm:pt modelId="{340AFD6B-6CD3-40B6-ADBC-823211963DD6}" type="pres">
      <dgm:prSet presAssocID="{6F13BEBB-C4B7-40D4-91C7-D836BFD02AB7}" presName="Name37" presStyleLbl="parChTrans1D2" presStyleIdx="1" presStyleCnt="2"/>
      <dgm:spPr/>
    </dgm:pt>
    <dgm:pt modelId="{BCCF4743-CBC5-4A82-9498-1B520D4248E2}" type="pres">
      <dgm:prSet presAssocID="{3AFC7CA7-B979-4CAF-B1AB-545D92BD7785}" presName="hierRoot2" presStyleCnt="0">
        <dgm:presLayoutVars>
          <dgm:hierBranch val="init"/>
        </dgm:presLayoutVars>
      </dgm:prSet>
      <dgm:spPr/>
    </dgm:pt>
    <dgm:pt modelId="{733A3A35-F293-49C0-ABF3-7399A749F569}" type="pres">
      <dgm:prSet presAssocID="{3AFC7CA7-B979-4CAF-B1AB-545D92BD7785}" presName="rootComposite" presStyleCnt="0"/>
      <dgm:spPr/>
    </dgm:pt>
    <dgm:pt modelId="{9B31D29C-5ED0-4F03-8410-1DA4920DD36D}" type="pres">
      <dgm:prSet presAssocID="{3AFC7CA7-B979-4CAF-B1AB-545D92BD7785}" presName="rootText" presStyleLbl="node2" presStyleIdx="1" presStyleCnt="2" custScaleX="188617">
        <dgm:presLayoutVars>
          <dgm:chPref val="3"/>
        </dgm:presLayoutVars>
      </dgm:prSet>
      <dgm:spPr/>
    </dgm:pt>
    <dgm:pt modelId="{59252867-C0AB-435E-91B0-2C233E430C37}" type="pres">
      <dgm:prSet presAssocID="{3AFC7CA7-B979-4CAF-B1AB-545D92BD7785}" presName="rootConnector" presStyleLbl="node2" presStyleIdx="1" presStyleCnt="2"/>
      <dgm:spPr/>
    </dgm:pt>
    <dgm:pt modelId="{0EA2EE43-4D1F-437D-B990-79A3F73C5EA7}" type="pres">
      <dgm:prSet presAssocID="{3AFC7CA7-B979-4CAF-B1AB-545D92BD7785}" presName="hierChild4" presStyleCnt="0"/>
      <dgm:spPr/>
    </dgm:pt>
    <dgm:pt modelId="{E9E973A9-1945-4AD7-B1A2-BB483A6DDFC6}" type="pres">
      <dgm:prSet presAssocID="{C61EA6A4-5CA8-489D-B12F-518742601D8C}" presName="Name37" presStyleLbl="parChTrans1D3" presStyleIdx="4" presStyleCnt="7"/>
      <dgm:spPr/>
    </dgm:pt>
    <dgm:pt modelId="{A3CAF3AC-3EEB-48EA-8751-9B2F841DBA82}" type="pres">
      <dgm:prSet presAssocID="{4F34C18C-2A3E-47DE-A7A8-15049AE26E6B}" presName="hierRoot2" presStyleCnt="0">
        <dgm:presLayoutVars>
          <dgm:hierBranch val="init"/>
        </dgm:presLayoutVars>
      </dgm:prSet>
      <dgm:spPr/>
    </dgm:pt>
    <dgm:pt modelId="{A6FEE85B-DCEA-4C9B-B0C4-6C76EC552449}" type="pres">
      <dgm:prSet presAssocID="{4F34C18C-2A3E-47DE-A7A8-15049AE26E6B}" presName="rootComposite" presStyleCnt="0"/>
      <dgm:spPr/>
    </dgm:pt>
    <dgm:pt modelId="{418CE5E2-0BB8-49B5-972E-7ACFE2326C71}" type="pres">
      <dgm:prSet presAssocID="{4F34C18C-2A3E-47DE-A7A8-15049AE26E6B}" presName="rootText" presStyleLbl="node3" presStyleIdx="4" presStyleCnt="7" custScaleX="131588">
        <dgm:presLayoutVars>
          <dgm:chPref val="3"/>
        </dgm:presLayoutVars>
      </dgm:prSet>
      <dgm:spPr/>
    </dgm:pt>
    <dgm:pt modelId="{B67E3A75-50C0-406F-A238-C058BC3F75DD}" type="pres">
      <dgm:prSet presAssocID="{4F34C18C-2A3E-47DE-A7A8-15049AE26E6B}" presName="rootConnector" presStyleLbl="node3" presStyleIdx="4" presStyleCnt="7"/>
      <dgm:spPr/>
    </dgm:pt>
    <dgm:pt modelId="{FC395DBB-F685-4FA3-8DB2-400D966D2CD0}" type="pres">
      <dgm:prSet presAssocID="{4F34C18C-2A3E-47DE-A7A8-15049AE26E6B}" presName="hierChild4" presStyleCnt="0"/>
      <dgm:spPr/>
    </dgm:pt>
    <dgm:pt modelId="{E77637FE-7631-410F-8BD3-A6E877B18FFE}" type="pres">
      <dgm:prSet presAssocID="{4F34C18C-2A3E-47DE-A7A8-15049AE26E6B}" presName="hierChild5" presStyleCnt="0"/>
      <dgm:spPr/>
    </dgm:pt>
    <dgm:pt modelId="{8BB736A4-BB4D-4818-A26B-E7F8A771B943}" type="pres">
      <dgm:prSet presAssocID="{DAD58C4E-D48F-4898-BE88-CA3AC52A936D}" presName="Name37" presStyleLbl="parChTrans1D3" presStyleIdx="5" presStyleCnt="7"/>
      <dgm:spPr/>
    </dgm:pt>
    <dgm:pt modelId="{9B03938C-4257-41C6-9724-5C144EF0C5E0}" type="pres">
      <dgm:prSet presAssocID="{8A62EBC4-C66E-44C8-A9BD-3477EF13E104}" presName="hierRoot2" presStyleCnt="0">
        <dgm:presLayoutVars>
          <dgm:hierBranch val="init"/>
        </dgm:presLayoutVars>
      </dgm:prSet>
      <dgm:spPr/>
    </dgm:pt>
    <dgm:pt modelId="{48DAA4F8-5942-4BA6-9C52-41569F2D80DB}" type="pres">
      <dgm:prSet presAssocID="{8A62EBC4-C66E-44C8-A9BD-3477EF13E104}" presName="rootComposite" presStyleCnt="0"/>
      <dgm:spPr/>
    </dgm:pt>
    <dgm:pt modelId="{BA90628F-7D35-4A70-8347-6A22921BBDD2}" type="pres">
      <dgm:prSet presAssocID="{8A62EBC4-C66E-44C8-A9BD-3477EF13E104}" presName="rootText" presStyleLbl="node3" presStyleIdx="5" presStyleCnt="7" custScaleX="131588">
        <dgm:presLayoutVars>
          <dgm:chPref val="3"/>
        </dgm:presLayoutVars>
      </dgm:prSet>
      <dgm:spPr/>
    </dgm:pt>
    <dgm:pt modelId="{B5E30A65-D926-40C2-9BFA-1913D758311E}" type="pres">
      <dgm:prSet presAssocID="{8A62EBC4-C66E-44C8-A9BD-3477EF13E104}" presName="rootConnector" presStyleLbl="node3" presStyleIdx="5" presStyleCnt="7"/>
      <dgm:spPr/>
    </dgm:pt>
    <dgm:pt modelId="{36A633F9-0608-482B-B892-91E3EBCD897D}" type="pres">
      <dgm:prSet presAssocID="{8A62EBC4-C66E-44C8-A9BD-3477EF13E104}" presName="hierChild4" presStyleCnt="0"/>
      <dgm:spPr/>
    </dgm:pt>
    <dgm:pt modelId="{B49EFCDB-166F-4C77-B56C-470BCA205021}" type="pres">
      <dgm:prSet presAssocID="{8A62EBC4-C66E-44C8-A9BD-3477EF13E104}" presName="hierChild5" presStyleCnt="0"/>
      <dgm:spPr/>
    </dgm:pt>
    <dgm:pt modelId="{45F5572F-1250-4273-99C8-A5107E97E9BA}" type="pres">
      <dgm:prSet presAssocID="{1C04CA84-5E79-412D-A807-25EB2E6E9BE8}" presName="Name37" presStyleLbl="parChTrans1D3" presStyleIdx="6" presStyleCnt="7"/>
      <dgm:spPr/>
    </dgm:pt>
    <dgm:pt modelId="{7A2ECC82-F887-4FA1-B036-7284A4E478C9}" type="pres">
      <dgm:prSet presAssocID="{DEA085E8-0F1F-461B-B2A8-2605DA0D2CDF}" presName="hierRoot2" presStyleCnt="0">
        <dgm:presLayoutVars>
          <dgm:hierBranch val="init"/>
        </dgm:presLayoutVars>
      </dgm:prSet>
      <dgm:spPr/>
    </dgm:pt>
    <dgm:pt modelId="{60AF018E-39D6-45AD-A56D-FC75B239A9C0}" type="pres">
      <dgm:prSet presAssocID="{DEA085E8-0F1F-461B-B2A8-2605DA0D2CDF}" presName="rootComposite" presStyleCnt="0"/>
      <dgm:spPr/>
    </dgm:pt>
    <dgm:pt modelId="{A1EC7B84-1AE6-4440-AE51-C564B45C0D61}" type="pres">
      <dgm:prSet presAssocID="{DEA085E8-0F1F-461B-B2A8-2605DA0D2CDF}" presName="rootText" presStyleLbl="node3" presStyleIdx="6" presStyleCnt="7" custScaleX="131588">
        <dgm:presLayoutVars>
          <dgm:chPref val="3"/>
        </dgm:presLayoutVars>
      </dgm:prSet>
      <dgm:spPr/>
    </dgm:pt>
    <dgm:pt modelId="{80D2AAEC-6F3C-4E65-A145-658644360B42}" type="pres">
      <dgm:prSet presAssocID="{DEA085E8-0F1F-461B-B2A8-2605DA0D2CDF}" presName="rootConnector" presStyleLbl="node3" presStyleIdx="6" presStyleCnt="7"/>
      <dgm:spPr/>
    </dgm:pt>
    <dgm:pt modelId="{BF233E7C-2F97-4394-B0EE-40F6B07393D7}" type="pres">
      <dgm:prSet presAssocID="{DEA085E8-0F1F-461B-B2A8-2605DA0D2CDF}" presName="hierChild4" presStyleCnt="0"/>
      <dgm:spPr/>
    </dgm:pt>
    <dgm:pt modelId="{0BBDA497-4B43-4D00-BC46-2F238B7AF222}" type="pres">
      <dgm:prSet presAssocID="{DEA085E8-0F1F-461B-B2A8-2605DA0D2CDF}" presName="hierChild5" presStyleCnt="0"/>
      <dgm:spPr/>
    </dgm:pt>
    <dgm:pt modelId="{8989E8CE-207F-45ED-AFB2-A6E1A4CAC02E}" type="pres">
      <dgm:prSet presAssocID="{3AFC7CA7-B979-4CAF-B1AB-545D92BD7785}" presName="hierChild5" presStyleCnt="0"/>
      <dgm:spPr/>
    </dgm:pt>
    <dgm:pt modelId="{2F6D40DD-7063-43C4-8993-D1327F508C39}" type="pres">
      <dgm:prSet presAssocID="{79F15550-8611-45B2-BD4E-69E30451F3BF}" presName="hierChild3" presStyleCnt="0"/>
      <dgm:spPr/>
    </dgm:pt>
  </dgm:ptLst>
  <dgm:cxnLst>
    <dgm:cxn modelId="{E5176900-9C73-4EE0-AFC1-2F0C17E8A45F}" type="presOf" srcId="{4F34C18C-2A3E-47DE-A7A8-15049AE26E6B}" destId="{418CE5E2-0BB8-49B5-972E-7ACFE2326C71}" srcOrd="0" destOrd="0" presId="urn:microsoft.com/office/officeart/2005/8/layout/orgChart1"/>
    <dgm:cxn modelId="{72C5E201-159D-4222-9C71-E1F93BE9EA05}" type="presOf" srcId="{251647A5-DE94-4058-A7B1-3209511C25B3}" destId="{DFBED60A-465B-448B-8EA0-9C3F360F7579}" srcOrd="0" destOrd="0" presId="urn:microsoft.com/office/officeart/2005/8/layout/orgChart1"/>
    <dgm:cxn modelId="{B26AEF0C-FCA6-4E60-B19B-B249EB57B51C}" srcId="{3AFC7CA7-B979-4CAF-B1AB-545D92BD7785}" destId="{8A62EBC4-C66E-44C8-A9BD-3477EF13E104}" srcOrd="1" destOrd="0" parTransId="{DAD58C4E-D48F-4898-BE88-CA3AC52A936D}" sibTransId="{04C10701-F354-4B38-813A-1101C3E16F0D}"/>
    <dgm:cxn modelId="{273E3114-333C-4D1C-977C-C1580264230C}" srcId="{E0C37CB0-2069-4CF0-95FC-2BD9EF77D0C4}" destId="{9C70B389-701E-4367-AB44-8AAD4B263EF0}" srcOrd="1" destOrd="0" parTransId="{6A2412B3-282A-4A06-807D-4B91DF089B60}" sibTransId="{1CBD0178-AC3D-4EED-B837-28390A893DBA}"/>
    <dgm:cxn modelId="{51C24B16-35C0-4EAF-BB39-96B213D6A8B5}" type="presOf" srcId="{DAD58C4E-D48F-4898-BE88-CA3AC52A936D}" destId="{8BB736A4-BB4D-4818-A26B-E7F8A771B943}" srcOrd="0" destOrd="0" presId="urn:microsoft.com/office/officeart/2005/8/layout/orgChart1"/>
    <dgm:cxn modelId="{5E3FC91B-ECF3-484B-A47E-86D60F46AADB}" type="presOf" srcId="{20926DAD-9DF3-49DA-93F0-7E20B26AD317}" destId="{38C9239A-C306-495D-ADF6-E40DBA958FF4}" srcOrd="0" destOrd="0" presId="urn:microsoft.com/office/officeart/2005/8/layout/orgChart1"/>
    <dgm:cxn modelId="{DC61DC1C-5161-4A63-AD28-5A5A2E48CF0C}" type="presOf" srcId="{DEA085E8-0F1F-461B-B2A8-2605DA0D2CDF}" destId="{A1EC7B84-1AE6-4440-AE51-C564B45C0D61}" srcOrd="0" destOrd="0" presId="urn:microsoft.com/office/officeart/2005/8/layout/orgChart1"/>
    <dgm:cxn modelId="{544E4422-B185-4DD1-B5A6-C9FE74151EAE}" type="presOf" srcId="{79F15550-8611-45B2-BD4E-69E30451F3BF}" destId="{28998323-4DE2-4F27-B5B1-1DDBB075FB02}" srcOrd="0" destOrd="0" presId="urn:microsoft.com/office/officeart/2005/8/layout/orgChart1"/>
    <dgm:cxn modelId="{F2CD842A-7DDB-4226-AE5B-3B7A15614D27}" type="presOf" srcId="{1C04CA84-5E79-412D-A807-25EB2E6E9BE8}" destId="{45F5572F-1250-4273-99C8-A5107E97E9BA}" srcOrd="0" destOrd="0" presId="urn:microsoft.com/office/officeart/2005/8/layout/orgChart1"/>
    <dgm:cxn modelId="{D6873B2F-8151-486A-9901-258E658645CA}" type="presOf" srcId="{6A2412B3-282A-4A06-807D-4B91DF089B60}" destId="{5C8F8F64-42EF-4F4F-84B8-1AE2DD5D0CB1}" srcOrd="0" destOrd="0" presId="urn:microsoft.com/office/officeart/2005/8/layout/orgChart1"/>
    <dgm:cxn modelId="{34E52F32-0937-449E-B2A4-586D2EC3AF55}" type="presOf" srcId="{9C70B389-701E-4367-AB44-8AAD4B263EF0}" destId="{4FB229A2-8F58-4F51-B9F7-A1B41792EC19}" srcOrd="1" destOrd="0" presId="urn:microsoft.com/office/officeart/2005/8/layout/orgChart1"/>
    <dgm:cxn modelId="{2AA0645C-6491-4174-BBC9-9154D0707B28}" type="presOf" srcId="{3AFC7CA7-B979-4CAF-B1AB-545D92BD7785}" destId="{9B31D29C-5ED0-4F03-8410-1DA4920DD36D}" srcOrd="0" destOrd="0" presId="urn:microsoft.com/office/officeart/2005/8/layout/orgChart1"/>
    <dgm:cxn modelId="{A787DE60-4B74-4559-875E-B2939365998F}" type="presOf" srcId="{8A62EBC4-C66E-44C8-A9BD-3477EF13E104}" destId="{B5E30A65-D926-40C2-9BFA-1913D758311E}" srcOrd="1" destOrd="0" presId="urn:microsoft.com/office/officeart/2005/8/layout/orgChart1"/>
    <dgm:cxn modelId="{CE8F1F49-E689-4526-91B8-5289881AC759}" type="presOf" srcId="{A17F856D-21E1-4566-B555-F707E171863B}" destId="{2051EB92-B1E9-412E-A7F8-B20D7B3C26BA}" srcOrd="0" destOrd="0" presId="urn:microsoft.com/office/officeart/2005/8/layout/orgChart1"/>
    <dgm:cxn modelId="{0BFB4E49-E8CB-46E0-A6EE-32AAB531D354}" type="presOf" srcId="{80F3A982-9610-4C96-AB5F-D60D1C3486FA}" destId="{9CE70D79-FCF3-4F95-80DF-DDDEA3B05707}" srcOrd="0" destOrd="0" presId="urn:microsoft.com/office/officeart/2005/8/layout/orgChart1"/>
    <dgm:cxn modelId="{AD61BA6B-F668-4E3B-82C0-764D58176FB9}" srcId="{E0C37CB0-2069-4CF0-95FC-2BD9EF77D0C4}" destId="{01B56240-B53F-4874-ACE4-A3994C0C8671}" srcOrd="0" destOrd="0" parTransId="{4F63DF5B-CDB9-491B-AF17-C67D0541F6C8}" sibTransId="{AFCAAD64-BFA9-4EE4-AE48-B2722729A5E0}"/>
    <dgm:cxn modelId="{9189194D-8FA5-4CBC-9E7A-9B577A44A494}" srcId="{3AFC7CA7-B979-4CAF-B1AB-545D92BD7785}" destId="{4F34C18C-2A3E-47DE-A7A8-15049AE26E6B}" srcOrd="0" destOrd="0" parTransId="{C61EA6A4-5CA8-489D-B12F-518742601D8C}" sibTransId="{2642A128-A1A4-4BF1-AFE5-5B9D5953855A}"/>
    <dgm:cxn modelId="{5EE0466D-CAB8-4BDE-A2B1-58A71D363AE5}" srcId="{E0C37CB0-2069-4CF0-95FC-2BD9EF77D0C4}" destId="{20926DAD-9DF3-49DA-93F0-7E20B26AD317}" srcOrd="2" destOrd="0" parTransId="{A17F856D-21E1-4566-B555-F707E171863B}" sibTransId="{BF16655A-828E-4AD1-A9B0-A5D9E058383F}"/>
    <dgm:cxn modelId="{F203CA80-62CD-456F-A382-2B5350961982}" type="presOf" srcId="{79F15550-8611-45B2-BD4E-69E30451F3BF}" destId="{672C29A3-5C94-4D24-8FBF-9A115EDD407D}" srcOrd="1" destOrd="0" presId="urn:microsoft.com/office/officeart/2005/8/layout/orgChart1"/>
    <dgm:cxn modelId="{BED54C8A-4311-4E0E-BBA2-95C663AD9603}" type="presOf" srcId="{DEA085E8-0F1F-461B-B2A8-2605DA0D2CDF}" destId="{80D2AAEC-6F3C-4E65-A145-658644360B42}" srcOrd="1" destOrd="0" presId="urn:microsoft.com/office/officeart/2005/8/layout/orgChart1"/>
    <dgm:cxn modelId="{D7EAF68B-52AC-4428-816C-6A9409AA222F}" type="presOf" srcId="{E6779A45-74CD-4351-9E1E-41F781EE9620}" destId="{A6B004B0-CADB-4CCC-896D-09A9DC274924}" srcOrd="1" destOrd="0" presId="urn:microsoft.com/office/officeart/2005/8/layout/orgChart1"/>
    <dgm:cxn modelId="{183EDC8E-381D-4045-85B2-D14DC3241F6B}" type="presOf" srcId="{C61EA6A4-5CA8-489D-B12F-518742601D8C}" destId="{E9E973A9-1945-4AD7-B1A2-BB483A6DDFC6}" srcOrd="0" destOrd="0" presId="urn:microsoft.com/office/officeart/2005/8/layout/orgChart1"/>
    <dgm:cxn modelId="{27782E91-5AA6-41D0-85D1-C2CD10D82369}" type="presOf" srcId="{3AFC7CA7-B979-4CAF-B1AB-545D92BD7785}" destId="{59252867-C0AB-435E-91B0-2C233E430C37}" srcOrd="1" destOrd="0" presId="urn:microsoft.com/office/officeart/2005/8/layout/orgChart1"/>
    <dgm:cxn modelId="{C4F87A95-6E15-403D-BAB8-DF22A4D40BDA}" srcId="{3AFC7CA7-B979-4CAF-B1AB-545D92BD7785}" destId="{DEA085E8-0F1F-461B-B2A8-2605DA0D2CDF}" srcOrd="2" destOrd="0" parTransId="{1C04CA84-5E79-412D-A807-25EB2E6E9BE8}" sibTransId="{B2FA8467-7054-4442-950F-AF95B99EC63D}"/>
    <dgm:cxn modelId="{80C9799F-BD04-4580-AF9C-F10450EDC0E7}" type="presOf" srcId="{4F63DF5B-CDB9-491B-AF17-C67D0541F6C8}" destId="{ADB034DE-5437-4A78-ADAB-1B255BAA70CD}" srcOrd="0" destOrd="0" presId="urn:microsoft.com/office/officeart/2005/8/layout/orgChart1"/>
    <dgm:cxn modelId="{4F976EA4-DB13-4420-B4E1-38A969171A31}" type="presOf" srcId="{01B56240-B53F-4874-ACE4-A3994C0C8671}" destId="{621B721E-8922-4ED7-A419-54006F2FFD67}" srcOrd="0" destOrd="0" presId="urn:microsoft.com/office/officeart/2005/8/layout/orgChart1"/>
    <dgm:cxn modelId="{144128A5-2A87-422F-9865-8529BDB37301}" type="presOf" srcId="{01B56240-B53F-4874-ACE4-A3994C0C8671}" destId="{D9A9AC3C-7243-476A-8F4E-953F534FD049}" srcOrd="1" destOrd="0" presId="urn:microsoft.com/office/officeart/2005/8/layout/orgChart1"/>
    <dgm:cxn modelId="{A7595AA5-0475-4150-9518-052F0FB14356}" type="presOf" srcId="{20926DAD-9DF3-49DA-93F0-7E20B26AD317}" destId="{8E05B741-1271-460E-9ED8-F60BB64F9312}" srcOrd="1" destOrd="0" presId="urn:microsoft.com/office/officeart/2005/8/layout/orgChart1"/>
    <dgm:cxn modelId="{81C1D8AC-B44E-45E8-BAE4-4FCEC9C3C00F}" type="presOf" srcId="{8A62EBC4-C66E-44C8-A9BD-3477EF13E104}" destId="{BA90628F-7D35-4A70-8347-6A22921BBDD2}" srcOrd="0" destOrd="0" presId="urn:microsoft.com/office/officeart/2005/8/layout/orgChart1"/>
    <dgm:cxn modelId="{38DA32B3-6181-4C92-B93E-5C527A38D482}" type="presOf" srcId="{E0C37CB0-2069-4CF0-95FC-2BD9EF77D0C4}" destId="{EE4499E8-10A2-4D6B-8C8E-23AC644891D4}" srcOrd="1" destOrd="0" presId="urn:microsoft.com/office/officeart/2005/8/layout/orgChart1"/>
    <dgm:cxn modelId="{1A1BFEB9-307A-4401-BEC5-7D0855262F28}" srcId="{E0C37CB0-2069-4CF0-95FC-2BD9EF77D0C4}" destId="{E6779A45-74CD-4351-9E1E-41F781EE9620}" srcOrd="3" destOrd="0" parTransId="{80F3A982-9610-4C96-AB5F-D60D1C3486FA}" sibTransId="{12E5FAD3-C871-401C-8060-FEF5C576B74B}"/>
    <dgm:cxn modelId="{5F2A77BC-6863-4A23-B4F1-D21069BE8D99}" type="presOf" srcId="{6F13BEBB-C4B7-40D4-91C7-D836BFD02AB7}" destId="{340AFD6B-6CD3-40B6-ADBC-823211963DD6}" srcOrd="0" destOrd="0" presId="urn:microsoft.com/office/officeart/2005/8/layout/orgChart1"/>
    <dgm:cxn modelId="{BA8EE6BD-EA5A-4B5F-9AD3-99A036E31ABD}" srcId="{79F15550-8611-45B2-BD4E-69E30451F3BF}" destId="{E0C37CB0-2069-4CF0-95FC-2BD9EF77D0C4}" srcOrd="0" destOrd="0" parTransId="{B4C9C324-6F85-42C9-8572-B6F548402365}" sibTransId="{8C81CE25-1DFD-4C1B-817E-6C96C99FC414}"/>
    <dgm:cxn modelId="{ACF173C2-6DD9-4FF9-8DE7-07282D42E3AD}" srcId="{79F15550-8611-45B2-BD4E-69E30451F3BF}" destId="{3AFC7CA7-B979-4CAF-B1AB-545D92BD7785}" srcOrd="1" destOrd="0" parTransId="{6F13BEBB-C4B7-40D4-91C7-D836BFD02AB7}" sibTransId="{923EB9E5-0A63-4796-B5E7-3893F5DDEAD6}"/>
    <dgm:cxn modelId="{4C8E6AE4-46F9-4208-BF6B-10D64451FBB3}" type="presOf" srcId="{E0C37CB0-2069-4CF0-95FC-2BD9EF77D0C4}" destId="{2AB04048-BAA8-4CAF-BE64-430D24FFEA4B}" srcOrd="0" destOrd="0" presId="urn:microsoft.com/office/officeart/2005/8/layout/orgChart1"/>
    <dgm:cxn modelId="{FC6551E7-645D-49A6-AF3C-A3F87F56135B}" type="presOf" srcId="{9C70B389-701E-4367-AB44-8AAD4B263EF0}" destId="{37D2C6A8-3786-44BD-99A6-3AA19AF265CB}" srcOrd="0" destOrd="0" presId="urn:microsoft.com/office/officeart/2005/8/layout/orgChart1"/>
    <dgm:cxn modelId="{66FEA4E7-382D-4974-9053-25F5960739BA}" srcId="{251647A5-DE94-4058-A7B1-3209511C25B3}" destId="{79F15550-8611-45B2-BD4E-69E30451F3BF}" srcOrd="0" destOrd="0" parTransId="{DC4BA1AC-6077-434E-AF73-B63778D67943}" sibTransId="{5389D173-8317-43E1-B90C-1AE68AFF70D4}"/>
    <dgm:cxn modelId="{97444DF1-83FD-41A1-B57A-6F356488A240}" type="presOf" srcId="{E6779A45-74CD-4351-9E1E-41F781EE9620}" destId="{7C52844B-1DD8-4E71-83DA-A34D3DDC751C}" srcOrd="0" destOrd="0" presId="urn:microsoft.com/office/officeart/2005/8/layout/orgChart1"/>
    <dgm:cxn modelId="{2FC106FB-3DA6-4D13-9093-3BBCEE6A1866}" type="presOf" srcId="{B4C9C324-6F85-42C9-8572-B6F548402365}" destId="{5CEB44DB-C8B1-4F75-961F-6C2122C48399}" srcOrd="0" destOrd="0" presId="urn:microsoft.com/office/officeart/2005/8/layout/orgChart1"/>
    <dgm:cxn modelId="{3BEE42FB-E4AC-43CD-93FC-9D3C61B228A6}" type="presOf" srcId="{4F34C18C-2A3E-47DE-A7A8-15049AE26E6B}" destId="{B67E3A75-50C0-406F-A238-C058BC3F75DD}" srcOrd="1" destOrd="0" presId="urn:microsoft.com/office/officeart/2005/8/layout/orgChart1"/>
    <dgm:cxn modelId="{7722C737-03D8-4C20-BA40-2A12AB79156F}" type="presParOf" srcId="{DFBED60A-465B-448B-8EA0-9C3F360F7579}" destId="{59BF4BA7-3A64-4D44-AB69-33D22C2ECEF3}" srcOrd="0" destOrd="0" presId="urn:microsoft.com/office/officeart/2005/8/layout/orgChart1"/>
    <dgm:cxn modelId="{F3E6055C-EA6E-4165-9BC7-FBCCDBD80CE8}" type="presParOf" srcId="{59BF4BA7-3A64-4D44-AB69-33D22C2ECEF3}" destId="{03C3D995-9FE5-4A9D-BCD5-519ABFA1DFEC}" srcOrd="0" destOrd="0" presId="urn:microsoft.com/office/officeart/2005/8/layout/orgChart1"/>
    <dgm:cxn modelId="{F6B2F354-441C-43F1-8211-6EB23602A21D}" type="presParOf" srcId="{03C3D995-9FE5-4A9D-BCD5-519ABFA1DFEC}" destId="{28998323-4DE2-4F27-B5B1-1DDBB075FB02}" srcOrd="0" destOrd="0" presId="urn:microsoft.com/office/officeart/2005/8/layout/orgChart1"/>
    <dgm:cxn modelId="{1447E129-BDD7-4FBA-AE0A-D0C2B72745A6}" type="presParOf" srcId="{03C3D995-9FE5-4A9D-BCD5-519ABFA1DFEC}" destId="{672C29A3-5C94-4D24-8FBF-9A115EDD407D}" srcOrd="1" destOrd="0" presId="urn:microsoft.com/office/officeart/2005/8/layout/orgChart1"/>
    <dgm:cxn modelId="{47F90E13-39BF-462B-A136-265F947629D2}" type="presParOf" srcId="{59BF4BA7-3A64-4D44-AB69-33D22C2ECEF3}" destId="{34617346-2367-4FC3-83C7-D68241EDA62A}" srcOrd="1" destOrd="0" presId="urn:microsoft.com/office/officeart/2005/8/layout/orgChart1"/>
    <dgm:cxn modelId="{9A05F4B7-A027-4F79-B08A-2E488FB26AB4}" type="presParOf" srcId="{34617346-2367-4FC3-83C7-D68241EDA62A}" destId="{5CEB44DB-C8B1-4F75-961F-6C2122C48399}" srcOrd="0" destOrd="0" presId="urn:microsoft.com/office/officeart/2005/8/layout/orgChart1"/>
    <dgm:cxn modelId="{F004703E-50C5-42CF-9A5B-2E0044BD158B}" type="presParOf" srcId="{34617346-2367-4FC3-83C7-D68241EDA62A}" destId="{3FAECDAD-F9DC-4C5F-9943-42A282E93C70}" srcOrd="1" destOrd="0" presId="urn:microsoft.com/office/officeart/2005/8/layout/orgChart1"/>
    <dgm:cxn modelId="{F8C5E515-14A1-4007-9855-84FFA2400A33}" type="presParOf" srcId="{3FAECDAD-F9DC-4C5F-9943-42A282E93C70}" destId="{D2D5AA77-8EA0-4902-BC1E-D2B456E8DF26}" srcOrd="0" destOrd="0" presId="urn:microsoft.com/office/officeart/2005/8/layout/orgChart1"/>
    <dgm:cxn modelId="{E49D2F72-4A27-44F3-A552-9F514DBC580D}" type="presParOf" srcId="{D2D5AA77-8EA0-4902-BC1E-D2B456E8DF26}" destId="{2AB04048-BAA8-4CAF-BE64-430D24FFEA4B}" srcOrd="0" destOrd="0" presId="urn:microsoft.com/office/officeart/2005/8/layout/orgChart1"/>
    <dgm:cxn modelId="{A7B08FCA-0CB1-40D6-B381-D97ED3DAF5D0}" type="presParOf" srcId="{D2D5AA77-8EA0-4902-BC1E-D2B456E8DF26}" destId="{EE4499E8-10A2-4D6B-8C8E-23AC644891D4}" srcOrd="1" destOrd="0" presId="urn:microsoft.com/office/officeart/2005/8/layout/orgChart1"/>
    <dgm:cxn modelId="{FABA9736-A7FD-4A4F-9854-A55C7F03F0AD}" type="presParOf" srcId="{3FAECDAD-F9DC-4C5F-9943-42A282E93C70}" destId="{BC4F0304-DE0A-4AD6-AF83-E1566C0023F2}" srcOrd="1" destOrd="0" presId="urn:microsoft.com/office/officeart/2005/8/layout/orgChart1"/>
    <dgm:cxn modelId="{4FAB4BF7-B3C0-4275-B474-8B9E0C2784A4}" type="presParOf" srcId="{BC4F0304-DE0A-4AD6-AF83-E1566C0023F2}" destId="{ADB034DE-5437-4A78-ADAB-1B255BAA70CD}" srcOrd="0" destOrd="0" presId="urn:microsoft.com/office/officeart/2005/8/layout/orgChart1"/>
    <dgm:cxn modelId="{B5E68028-46D5-406F-8A8C-C7A2DD4FB214}" type="presParOf" srcId="{BC4F0304-DE0A-4AD6-AF83-E1566C0023F2}" destId="{6E3756CC-D952-4F28-A8D9-BC21AD84A524}" srcOrd="1" destOrd="0" presId="urn:microsoft.com/office/officeart/2005/8/layout/orgChart1"/>
    <dgm:cxn modelId="{40692D98-C362-4A5A-BE43-62EF6B7C7BAA}" type="presParOf" srcId="{6E3756CC-D952-4F28-A8D9-BC21AD84A524}" destId="{92712A56-0387-4C0F-AB4D-354AC6FFA44D}" srcOrd="0" destOrd="0" presId="urn:microsoft.com/office/officeart/2005/8/layout/orgChart1"/>
    <dgm:cxn modelId="{ACA0A262-8C27-4053-A491-931A670D9CE6}" type="presParOf" srcId="{92712A56-0387-4C0F-AB4D-354AC6FFA44D}" destId="{621B721E-8922-4ED7-A419-54006F2FFD67}" srcOrd="0" destOrd="0" presId="urn:microsoft.com/office/officeart/2005/8/layout/orgChart1"/>
    <dgm:cxn modelId="{E8A4A931-4F85-49FA-B8C5-31F15A5FEB21}" type="presParOf" srcId="{92712A56-0387-4C0F-AB4D-354AC6FFA44D}" destId="{D9A9AC3C-7243-476A-8F4E-953F534FD049}" srcOrd="1" destOrd="0" presId="urn:microsoft.com/office/officeart/2005/8/layout/orgChart1"/>
    <dgm:cxn modelId="{2029C0FF-1231-4C6D-BEAF-C64045FCF529}" type="presParOf" srcId="{6E3756CC-D952-4F28-A8D9-BC21AD84A524}" destId="{768141EC-E066-475D-A778-D136445173C9}" srcOrd="1" destOrd="0" presId="urn:microsoft.com/office/officeart/2005/8/layout/orgChart1"/>
    <dgm:cxn modelId="{28FF1CA0-3A36-47F1-A9E6-5C1D9E0602BD}" type="presParOf" srcId="{6E3756CC-D952-4F28-A8D9-BC21AD84A524}" destId="{E9E79043-5652-4CD1-AD06-438E8026629D}" srcOrd="2" destOrd="0" presId="urn:microsoft.com/office/officeart/2005/8/layout/orgChart1"/>
    <dgm:cxn modelId="{5E236576-0BB4-44A3-9EB6-AA1E10F4A181}" type="presParOf" srcId="{BC4F0304-DE0A-4AD6-AF83-E1566C0023F2}" destId="{5C8F8F64-42EF-4F4F-84B8-1AE2DD5D0CB1}" srcOrd="2" destOrd="0" presId="urn:microsoft.com/office/officeart/2005/8/layout/orgChart1"/>
    <dgm:cxn modelId="{24FF95B6-B7DB-4B7C-B77C-992989909B64}" type="presParOf" srcId="{BC4F0304-DE0A-4AD6-AF83-E1566C0023F2}" destId="{F682ED82-3337-4339-BB81-65CB48DADCB0}" srcOrd="3" destOrd="0" presId="urn:microsoft.com/office/officeart/2005/8/layout/orgChart1"/>
    <dgm:cxn modelId="{2D189625-E17A-4964-9F77-A10C3CB060A4}" type="presParOf" srcId="{F682ED82-3337-4339-BB81-65CB48DADCB0}" destId="{8587D6D3-8C62-4B4E-BF8F-77190ED3B579}" srcOrd="0" destOrd="0" presId="urn:microsoft.com/office/officeart/2005/8/layout/orgChart1"/>
    <dgm:cxn modelId="{F25325BD-4C41-4506-A682-F36A84E3CF63}" type="presParOf" srcId="{8587D6D3-8C62-4B4E-BF8F-77190ED3B579}" destId="{37D2C6A8-3786-44BD-99A6-3AA19AF265CB}" srcOrd="0" destOrd="0" presId="urn:microsoft.com/office/officeart/2005/8/layout/orgChart1"/>
    <dgm:cxn modelId="{C3BF5A49-2FC9-4050-8A53-7B59510BCA8A}" type="presParOf" srcId="{8587D6D3-8C62-4B4E-BF8F-77190ED3B579}" destId="{4FB229A2-8F58-4F51-B9F7-A1B41792EC19}" srcOrd="1" destOrd="0" presId="urn:microsoft.com/office/officeart/2005/8/layout/orgChart1"/>
    <dgm:cxn modelId="{C68F64F4-C8FF-441D-A8F2-7CDBD350AE86}" type="presParOf" srcId="{F682ED82-3337-4339-BB81-65CB48DADCB0}" destId="{83D3DAF7-3DE2-4565-BEE2-973E624C8F22}" srcOrd="1" destOrd="0" presId="urn:microsoft.com/office/officeart/2005/8/layout/orgChart1"/>
    <dgm:cxn modelId="{272E982C-3356-499B-977B-FBDC75C9A81B}" type="presParOf" srcId="{F682ED82-3337-4339-BB81-65CB48DADCB0}" destId="{DB2EED1B-07E0-4E24-98AF-1C61A04B0D08}" srcOrd="2" destOrd="0" presId="urn:microsoft.com/office/officeart/2005/8/layout/orgChart1"/>
    <dgm:cxn modelId="{DDB6B511-E77B-4684-8773-DD2E5B626B00}" type="presParOf" srcId="{BC4F0304-DE0A-4AD6-AF83-E1566C0023F2}" destId="{2051EB92-B1E9-412E-A7F8-B20D7B3C26BA}" srcOrd="4" destOrd="0" presId="urn:microsoft.com/office/officeart/2005/8/layout/orgChart1"/>
    <dgm:cxn modelId="{A96F7131-4DBA-424E-89CE-F745141CFF37}" type="presParOf" srcId="{BC4F0304-DE0A-4AD6-AF83-E1566C0023F2}" destId="{D77F7260-15E2-4391-837E-78CCC02BBB9D}" srcOrd="5" destOrd="0" presId="urn:microsoft.com/office/officeart/2005/8/layout/orgChart1"/>
    <dgm:cxn modelId="{9EEB61F2-6321-46CD-8647-76E581B9A511}" type="presParOf" srcId="{D77F7260-15E2-4391-837E-78CCC02BBB9D}" destId="{9726834F-EB87-4ABD-A67A-D99977180EBD}" srcOrd="0" destOrd="0" presId="urn:microsoft.com/office/officeart/2005/8/layout/orgChart1"/>
    <dgm:cxn modelId="{57819C2B-F33C-41ED-B17A-21A23DF33908}" type="presParOf" srcId="{9726834F-EB87-4ABD-A67A-D99977180EBD}" destId="{38C9239A-C306-495D-ADF6-E40DBA958FF4}" srcOrd="0" destOrd="0" presId="urn:microsoft.com/office/officeart/2005/8/layout/orgChart1"/>
    <dgm:cxn modelId="{81BD8883-DBC0-44DF-AA12-77FFE687A3FD}" type="presParOf" srcId="{9726834F-EB87-4ABD-A67A-D99977180EBD}" destId="{8E05B741-1271-460E-9ED8-F60BB64F9312}" srcOrd="1" destOrd="0" presId="urn:microsoft.com/office/officeart/2005/8/layout/orgChart1"/>
    <dgm:cxn modelId="{76C8B405-9934-413E-890A-E985EB83B361}" type="presParOf" srcId="{D77F7260-15E2-4391-837E-78CCC02BBB9D}" destId="{82AA4671-45BB-40EE-B5F0-3199F392E8CC}" srcOrd="1" destOrd="0" presId="urn:microsoft.com/office/officeart/2005/8/layout/orgChart1"/>
    <dgm:cxn modelId="{0D1CC43D-6A2B-4E34-AA42-5E31D83897D6}" type="presParOf" srcId="{D77F7260-15E2-4391-837E-78CCC02BBB9D}" destId="{F937880A-1CA3-4664-B213-CF6C2E953BED}" srcOrd="2" destOrd="0" presId="urn:microsoft.com/office/officeart/2005/8/layout/orgChart1"/>
    <dgm:cxn modelId="{E862CE34-BEBF-41E3-A730-9A8A025F9C0F}" type="presParOf" srcId="{BC4F0304-DE0A-4AD6-AF83-E1566C0023F2}" destId="{9CE70D79-FCF3-4F95-80DF-DDDEA3B05707}" srcOrd="6" destOrd="0" presId="urn:microsoft.com/office/officeart/2005/8/layout/orgChart1"/>
    <dgm:cxn modelId="{68918DFD-A455-445F-950A-CCA89AAF0125}" type="presParOf" srcId="{BC4F0304-DE0A-4AD6-AF83-E1566C0023F2}" destId="{44187A54-AB47-4188-9EB0-5AD335D8E5A9}" srcOrd="7" destOrd="0" presId="urn:microsoft.com/office/officeart/2005/8/layout/orgChart1"/>
    <dgm:cxn modelId="{72343190-295B-4093-9AAF-21748D24E10F}" type="presParOf" srcId="{44187A54-AB47-4188-9EB0-5AD335D8E5A9}" destId="{045624DC-3585-4D6F-8B78-A44C35B7B181}" srcOrd="0" destOrd="0" presId="urn:microsoft.com/office/officeart/2005/8/layout/orgChart1"/>
    <dgm:cxn modelId="{C119CD0A-344D-438D-92D5-EA67ACA34152}" type="presParOf" srcId="{045624DC-3585-4D6F-8B78-A44C35B7B181}" destId="{7C52844B-1DD8-4E71-83DA-A34D3DDC751C}" srcOrd="0" destOrd="0" presId="urn:microsoft.com/office/officeart/2005/8/layout/orgChart1"/>
    <dgm:cxn modelId="{F7B67FD7-257C-4DCE-B5F8-544C1656923F}" type="presParOf" srcId="{045624DC-3585-4D6F-8B78-A44C35B7B181}" destId="{A6B004B0-CADB-4CCC-896D-09A9DC274924}" srcOrd="1" destOrd="0" presId="urn:microsoft.com/office/officeart/2005/8/layout/orgChart1"/>
    <dgm:cxn modelId="{95053C63-4844-4204-879D-CB54DF2E815F}" type="presParOf" srcId="{44187A54-AB47-4188-9EB0-5AD335D8E5A9}" destId="{2A95107A-7A0C-44AB-9C4B-80A217113C1B}" srcOrd="1" destOrd="0" presId="urn:microsoft.com/office/officeart/2005/8/layout/orgChart1"/>
    <dgm:cxn modelId="{EED49F1A-D2C8-4462-9170-106A1D456954}" type="presParOf" srcId="{44187A54-AB47-4188-9EB0-5AD335D8E5A9}" destId="{B0C5140A-1EF8-4C45-B055-E76BE95390CA}" srcOrd="2" destOrd="0" presId="urn:microsoft.com/office/officeart/2005/8/layout/orgChart1"/>
    <dgm:cxn modelId="{300109AC-7924-44DC-88BA-DACEDCC9C081}" type="presParOf" srcId="{3FAECDAD-F9DC-4C5F-9943-42A282E93C70}" destId="{3B2A2660-8082-48FF-9029-130536ABD9CE}" srcOrd="2" destOrd="0" presId="urn:microsoft.com/office/officeart/2005/8/layout/orgChart1"/>
    <dgm:cxn modelId="{7D36B99D-D9F0-41E7-B688-15743F7FCCEB}" type="presParOf" srcId="{34617346-2367-4FC3-83C7-D68241EDA62A}" destId="{340AFD6B-6CD3-40B6-ADBC-823211963DD6}" srcOrd="2" destOrd="0" presId="urn:microsoft.com/office/officeart/2005/8/layout/orgChart1"/>
    <dgm:cxn modelId="{A2485F99-0A3B-4D5E-85A8-FF796B87D053}" type="presParOf" srcId="{34617346-2367-4FC3-83C7-D68241EDA62A}" destId="{BCCF4743-CBC5-4A82-9498-1B520D4248E2}" srcOrd="3" destOrd="0" presId="urn:microsoft.com/office/officeart/2005/8/layout/orgChart1"/>
    <dgm:cxn modelId="{DBD10B53-D068-4B73-BD8E-FFD75748AEBE}" type="presParOf" srcId="{BCCF4743-CBC5-4A82-9498-1B520D4248E2}" destId="{733A3A35-F293-49C0-ABF3-7399A749F569}" srcOrd="0" destOrd="0" presId="urn:microsoft.com/office/officeart/2005/8/layout/orgChart1"/>
    <dgm:cxn modelId="{682707C2-6A2A-45FA-AEF0-D7A8989335D8}" type="presParOf" srcId="{733A3A35-F293-49C0-ABF3-7399A749F569}" destId="{9B31D29C-5ED0-4F03-8410-1DA4920DD36D}" srcOrd="0" destOrd="0" presId="urn:microsoft.com/office/officeart/2005/8/layout/orgChart1"/>
    <dgm:cxn modelId="{99E46CA7-5C4C-439F-BA20-1D9C016B791B}" type="presParOf" srcId="{733A3A35-F293-49C0-ABF3-7399A749F569}" destId="{59252867-C0AB-435E-91B0-2C233E430C37}" srcOrd="1" destOrd="0" presId="urn:microsoft.com/office/officeart/2005/8/layout/orgChart1"/>
    <dgm:cxn modelId="{B1DF1500-AF5B-4A88-9D9A-C2BFA5BA134C}" type="presParOf" srcId="{BCCF4743-CBC5-4A82-9498-1B520D4248E2}" destId="{0EA2EE43-4D1F-437D-B990-79A3F73C5EA7}" srcOrd="1" destOrd="0" presId="urn:microsoft.com/office/officeart/2005/8/layout/orgChart1"/>
    <dgm:cxn modelId="{3DBC6AB2-41C2-4B6A-A265-C6B4D1EFE4C6}" type="presParOf" srcId="{0EA2EE43-4D1F-437D-B990-79A3F73C5EA7}" destId="{E9E973A9-1945-4AD7-B1A2-BB483A6DDFC6}" srcOrd="0" destOrd="0" presId="urn:microsoft.com/office/officeart/2005/8/layout/orgChart1"/>
    <dgm:cxn modelId="{F6C9F56F-B5E4-4BE0-826F-055E759B0F61}" type="presParOf" srcId="{0EA2EE43-4D1F-437D-B990-79A3F73C5EA7}" destId="{A3CAF3AC-3EEB-48EA-8751-9B2F841DBA82}" srcOrd="1" destOrd="0" presId="urn:microsoft.com/office/officeart/2005/8/layout/orgChart1"/>
    <dgm:cxn modelId="{7CF65FB1-2435-4EA1-B8AD-A742FBF08147}" type="presParOf" srcId="{A3CAF3AC-3EEB-48EA-8751-9B2F841DBA82}" destId="{A6FEE85B-DCEA-4C9B-B0C4-6C76EC552449}" srcOrd="0" destOrd="0" presId="urn:microsoft.com/office/officeart/2005/8/layout/orgChart1"/>
    <dgm:cxn modelId="{7460F6C8-FA08-4985-A7FC-5618DC2156E5}" type="presParOf" srcId="{A6FEE85B-DCEA-4C9B-B0C4-6C76EC552449}" destId="{418CE5E2-0BB8-49B5-972E-7ACFE2326C71}" srcOrd="0" destOrd="0" presId="urn:microsoft.com/office/officeart/2005/8/layout/orgChart1"/>
    <dgm:cxn modelId="{1CEC7D85-179F-4FF0-BD8E-65A58BDC09D5}" type="presParOf" srcId="{A6FEE85B-DCEA-4C9B-B0C4-6C76EC552449}" destId="{B67E3A75-50C0-406F-A238-C058BC3F75DD}" srcOrd="1" destOrd="0" presId="urn:microsoft.com/office/officeart/2005/8/layout/orgChart1"/>
    <dgm:cxn modelId="{334E5CB2-AFF9-4592-9405-6DB698F698AF}" type="presParOf" srcId="{A3CAF3AC-3EEB-48EA-8751-9B2F841DBA82}" destId="{FC395DBB-F685-4FA3-8DB2-400D966D2CD0}" srcOrd="1" destOrd="0" presId="urn:microsoft.com/office/officeart/2005/8/layout/orgChart1"/>
    <dgm:cxn modelId="{7A8AC616-7084-44E7-97C1-6B3834182E0C}" type="presParOf" srcId="{A3CAF3AC-3EEB-48EA-8751-9B2F841DBA82}" destId="{E77637FE-7631-410F-8BD3-A6E877B18FFE}" srcOrd="2" destOrd="0" presId="urn:microsoft.com/office/officeart/2005/8/layout/orgChart1"/>
    <dgm:cxn modelId="{52AD52DD-8506-4D77-9916-4F9D5B53C0E8}" type="presParOf" srcId="{0EA2EE43-4D1F-437D-B990-79A3F73C5EA7}" destId="{8BB736A4-BB4D-4818-A26B-E7F8A771B943}" srcOrd="2" destOrd="0" presId="urn:microsoft.com/office/officeart/2005/8/layout/orgChart1"/>
    <dgm:cxn modelId="{774EA6B6-28FF-4979-9F38-0EED65B06158}" type="presParOf" srcId="{0EA2EE43-4D1F-437D-B990-79A3F73C5EA7}" destId="{9B03938C-4257-41C6-9724-5C144EF0C5E0}" srcOrd="3" destOrd="0" presId="urn:microsoft.com/office/officeart/2005/8/layout/orgChart1"/>
    <dgm:cxn modelId="{D716113F-8E3D-4671-ADF7-12CB232A82C2}" type="presParOf" srcId="{9B03938C-4257-41C6-9724-5C144EF0C5E0}" destId="{48DAA4F8-5942-4BA6-9C52-41569F2D80DB}" srcOrd="0" destOrd="0" presId="urn:microsoft.com/office/officeart/2005/8/layout/orgChart1"/>
    <dgm:cxn modelId="{C990C554-6E27-4D32-936A-BEF658E7FD10}" type="presParOf" srcId="{48DAA4F8-5942-4BA6-9C52-41569F2D80DB}" destId="{BA90628F-7D35-4A70-8347-6A22921BBDD2}" srcOrd="0" destOrd="0" presId="urn:microsoft.com/office/officeart/2005/8/layout/orgChart1"/>
    <dgm:cxn modelId="{0585338A-D7C0-4AD8-AC82-65744644C8D4}" type="presParOf" srcId="{48DAA4F8-5942-4BA6-9C52-41569F2D80DB}" destId="{B5E30A65-D926-40C2-9BFA-1913D758311E}" srcOrd="1" destOrd="0" presId="urn:microsoft.com/office/officeart/2005/8/layout/orgChart1"/>
    <dgm:cxn modelId="{CD99B9AB-EB37-4F11-A286-5845A8535658}" type="presParOf" srcId="{9B03938C-4257-41C6-9724-5C144EF0C5E0}" destId="{36A633F9-0608-482B-B892-91E3EBCD897D}" srcOrd="1" destOrd="0" presId="urn:microsoft.com/office/officeart/2005/8/layout/orgChart1"/>
    <dgm:cxn modelId="{53115F80-7B19-40A8-90D7-B2D6E2DEF439}" type="presParOf" srcId="{9B03938C-4257-41C6-9724-5C144EF0C5E0}" destId="{B49EFCDB-166F-4C77-B56C-470BCA205021}" srcOrd="2" destOrd="0" presId="urn:microsoft.com/office/officeart/2005/8/layout/orgChart1"/>
    <dgm:cxn modelId="{5BF1116A-B029-48DA-9E08-410170334E07}" type="presParOf" srcId="{0EA2EE43-4D1F-437D-B990-79A3F73C5EA7}" destId="{45F5572F-1250-4273-99C8-A5107E97E9BA}" srcOrd="4" destOrd="0" presId="urn:microsoft.com/office/officeart/2005/8/layout/orgChart1"/>
    <dgm:cxn modelId="{D143B50B-4A31-432B-9F53-26D1B99E820B}" type="presParOf" srcId="{0EA2EE43-4D1F-437D-B990-79A3F73C5EA7}" destId="{7A2ECC82-F887-4FA1-B036-7284A4E478C9}" srcOrd="5" destOrd="0" presId="urn:microsoft.com/office/officeart/2005/8/layout/orgChart1"/>
    <dgm:cxn modelId="{9640261B-A75B-4C09-98AC-B8EC1040926E}" type="presParOf" srcId="{7A2ECC82-F887-4FA1-B036-7284A4E478C9}" destId="{60AF018E-39D6-45AD-A56D-FC75B239A9C0}" srcOrd="0" destOrd="0" presId="urn:microsoft.com/office/officeart/2005/8/layout/orgChart1"/>
    <dgm:cxn modelId="{FE732326-7C1D-4E0F-A135-F6A5CBE25E6F}" type="presParOf" srcId="{60AF018E-39D6-45AD-A56D-FC75B239A9C0}" destId="{A1EC7B84-1AE6-4440-AE51-C564B45C0D61}" srcOrd="0" destOrd="0" presId="urn:microsoft.com/office/officeart/2005/8/layout/orgChart1"/>
    <dgm:cxn modelId="{8051BDBD-34EA-49EB-A4FC-8B16CF87A2C9}" type="presParOf" srcId="{60AF018E-39D6-45AD-A56D-FC75B239A9C0}" destId="{80D2AAEC-6F3C-4E65-A145-658644360B42}" srcOrd="1" destOrd="0" presId="urn:microsoft.com/office/officeart/2005/8/layout/orgChart1"/>
    <dgm:cxn modelId="{3877A322-B430-4253-8C62-1514E98A375E}" type="presParOf" srcId="{7A2ECC82-F887-4FA1-B036-7284A4E478C9}" destId="{BF233E7C-2F97-4394-B0EE-40F6B07393D7}" srcOrd="1" destOrd="0" presId="urn:microsoft.com/office/officeart/2005/8/layout/orgChart1"/>
    <dgm:cxn modelId="{33A4DDEE-C0F2-448D-A3D1-FC3628742321}" type="presParOf" srcId="{7A2ECC82-F887-4FA1-B036-7284A4E478C9}" destId="{0BBDA497-4B43-4D00-BC46-2F238B7AF222}" srcOrd="2" destOrd="0" presId="urn:microsoft.com/office/officeart/2005/8/layout/orgChart1"/>
    <dgm:cxn modelId="{4FB02C64-EE63-44F8-8343-13AC54D43419}" type="presParOf" srcId="{BCCF4743-CBC5-4A82-9498-1B520D4248E2}" destId="{8989E8CE-207F-45ED-AFB2-A6E1A4CAC02E}" srcOrd="2" destOrd="0" presId="urn:microsoft.com/office/officeart/2005/8/layout/orgChart1"/>
    <dgm:cxn modelId="{C9F36B2E-4291-4F11-9669-F475A901DFFE}" type="presParOf" srcId="{59BF4BA7-3A64-4D44-AB69-33D22C2ECEF3}" destId="{2F6D40DD-7063-43C4-8993-D1327F508C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A5277-46D4-4E1E-96E4-46EB80618208}">
      <dsp:nvSpPr>
        <dsp:cNvPr id="0" name=""/>
        <dsp:cNvSpPr/>
      </dsp:nvSpPr>
      <dsp:spPr>
        <a:xfrm>
          <a:off x="5167405" y="1087350"/>
          <a:ext cx="121108" cy="1517898"/>
        </a:xfrm>
        <a:custGeom>
          <a:avLst/>
          <a:gdLst/>
          <a:ahLst/>
          <a:cxnLst/>
          <a:rect l="0" t="0" r="0" b="0"/>
          <a:pathLst>
            <a:path>
              <a:moveTo>
                <a:pt x="0" y="0"/>
              </a:moveTo>
              <a:lnTo>
                <a:pt x="0" y="1517898"/>
              </a:lnTo>
              <a:lnTo>
                <a:pt x="121108" y="151789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0FED3-EB59-404E-BD8D-DDFEB178DA72}">
      <dsp:nvSpPr>
        <dsp:cNvPr id="0" name=""/>
        <dsp:cNvSpPr/>
      </dsp:nvSpPr>
      <dsp:spPr>
        <a:xfrm>
          <a:off x="5167405" y="1087350"/>
          <a:ext cx="121108" cy="944649"/>
        </a:xfrm>
        <a:custGeom>
          <a:avLst/>
          <a:gdLst/>
          <a:ahLst/>
          <a:cxnLst/>
          <a:rect l="0" t="0" r="0" b="0"/>
          <a:pathLst>
            <a:path>
              <a:moveTo>
                <a:pt x="0" y="0"/>
              </a:moveTo>
              <a:lnTo>
                <a:pt x="0" y="944649"/>
              </a:lnTo>
              <a:lnTo>
                <a:pt x="121108" y="94464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B8B34-715C-45A7-A62E-BFC9BC64C90D}">
      <dsp:nvSpPr>
        <dsp:cNvPr id="0" name=""/>
        <dsp:cNvSpPr/>
      </dsp:nvSpPr>
      <dsp:spPr>
        <a:xfrm>
          <a:off x="5167405" y="1087350"/>
          <a:ext cx="121108" cy="371400"/>
        </a:xfrm>
        <a:custGeom>
          <a:avLst/>
          <a:gdLst/>
          <a:ahLst/>
          <a:cxnLst/>
          <a:rect l="0" t="0" r="0" b="0"/>
          <a:pathLst>
            <a:path>
              <a:moveTo>
                <a:pt x="0" y="0"/>
              </a:moveTo>
              <a:lnTo>
                <a:pt x="0" y="371400"/>
              </a:lnTo>
              <a:lnTo>
                <a:pt x="121108" y="37140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3A0B14-F656-4443-BC7D-02ED39C3C6A5}">
      <dsp:nvSpPr>
        <dsp:cNvPr id="0" name=""/>
        <dsp:cNvSpPr/>
      </dsp:nvSpPr>
      <dsp:spPr>
        <a:xfrm>
          <a:off x="2947075" y="514101"/>
          <a:ext cx="2543286" cy="169552"/>
        </a:xfrm>
        <a:custGeom>
          <a:avLst/>
          <a:gdLst/>
          <a:ahLst/>
          <a:cxnLst/>
          <a:rect l="0" t="0" r="0" b="0"/>
          <a:pathLst>
            <a:path>
              <a:moveTo>
                <a:pt x="0" y="0"/>
              </a:moveTo>
              <a:lnTo>
                <a:pt x="0" y="84776"/>
              </a:lnTo>
              <a:lnTo>
                <a:pt x="2543286" y="84776"/>
              </a:lnTo>
              <a:lnTo>
                <a:pt x="2543286" y="169552"/>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1D673-570C-41D1-A82B-DA9442504289}">
      <dsp:nvSpPr>
        <dsp:cNvPr id="0" name=""/>
        <dsp:cNvSpPr/>
      </dsp:nvSpPr>
      <dsp:spPr>
        <a:xfrm>
          <a:off x="4190460" y="1660599"/>
          <a:ext cx="121108" cy="944649"/>
        </a:xfrm>
        <a:custGeom>
          <a:avLst/>
          <a:gdLst/>
          <a:ahLst/>
          <a:cxnLst/>
          <a:rect l="0" t="0" r="0" b="0"/>
          <a:pathLst>
            <a:path>
              <a:moveTo>
                <a:pt x="0" y="0"/>
              </a:moveTo>
              <a:lnTo>
                <a:pt x="0" y="944649"/>
              </a:lnTo>
              <a:lnTo>
                <a:pt x="121108" y="94464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63C09-CFB4-474F-8908-755977CA69BC}">
      <dsp:nvSpPr>
        <dsp:cNvPr id="0" name=""/>
        <dsp:cNvSpPr/>
      </dsp:nvSpPr>
      <dsp:spPr>
        <a:xfrm>
          <a:off x="4190460" y="1660599"/>
          <a:ext cx="121108" cy="371400"/>
        </a:xfrm>
        <a:custGeom>
          <a:avLst/>
          <a:gdLst/>
          <a:ahLst/>
          <a:cxnLst/>
          <a:rect l="0" t="0" r="0" b="0"/>
          <a:pathLst>
            <a:path>
              <a:moveTo>
                <a:pt x="0" y="0"/>
              </a:moveTo>
              <a:lnTo>
                <a:pt x="0" y="371400"/>
              </a:lnTo>
              <a:lnTo>
                <a:pt x="121108" y="37140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39D6FB-4BFD-424F-B516-33E8945F5B76}">
      <dsp:nvSpPr>
        <dsp:cNvPr id="0" name=""/>
        <dsp:cNvSpPr/>
      </dsp:nvSpPr>
      <dsp:spPr>
        <a:xfrm>
          <a:off x="3536472" y="1087350"/>
          <a:ext cx="976945" cy="169552"/>
        </a:xfrm>
        <a:custGeom>
          <a:avLst/>
          <a:gdLst/>
          <a:ahLst/>
          <a:cxnLst/>
          <a:rect l="0" t="0" r="0" b="0"/>
          <a:pathLst>
            <a:path>
              <a:moveTo>
                <a:pt x="0" y="0"/>
              </a:moveTo>
              <a:lnTo>
                <a:pt x="0" y="84776"/>
              </a:lnTo>
              <a:lnTo>
                <a:pt x="976945" y="84776"/>
              </a:lnTo>
              <a:lnTo>
                <a:pt x="976945" y="16955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229FA-A2F4-4425-8366-E195697F5E69}">
      <dsp:nvSpPr>
        <dsp:cNvPr id="0" name=""/>
        <dsp:cNvSpPr/>
      </dsp:nvSpPr>
      <dsp:spPr>
        <a:xfrm>
          <a:off x="3213515" y="1660599"/>
          <a:ext cx="121108" cy="1517898"/>
        </a:xfrm>
        <a:custGeom>
          <a:avLst/>
          <a:gdLst/>
          <a:ahLst/>
          <a:cxnLst/>
          <a:rect l="0" t="0" r="0" b="0"/>
          <a:pathLst>
            <a:path>
              <a:moveTo>
                <a:pt x="0" y="0"/>
              </a:moveTo>
              <a:lnTo>
                <a:pt x="0" y="1517898"/>
              </a:lnTo>
              <a:lnTo>
                <a:pt x="121108" y="151789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E274A9-840D-4077-9135-6C03B0F9192A}">
      <dsp:nvSpPr>
        <dsp:cNvPr id="0" name=""/>
        <dsp:cNvSpPr/>
      </dsp:nvSpPr>
      <dsp:spPr>
        <a:xfrm>
          <a:off x="3213515" y="1660599"/>
          <a:ext cx="121108" cy="944649"/>
        </a:xfrm>
        <a:custGeom>
          <a:avLst/>
          <a:gdLst/>
          <a:ahLst/>
          <a:cxnLst/>
          <a:rect l="0" t="0" r="0" b="0"/>
          <a:pathLst>
            <a:path>
              <a:moveTo>
                <a:pt x="0" y="0"/>
              </a:moveTo>
              <a:lnTo>
                <a:pt x="0" y="944649"/>
              </a:lnTo>
              <a:lnTo>
                <a:pt x="121108" y="94464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6D4016-FBBE-4E0B-9683-761E419456A6}">
      <dsp:nvSpPr>
        <dsp:cNvPr id="0" name=""/>
        <dsp:cNvSpPr/>
      </dsp:nvSpPr>
      <dsp:spPr>
        <a:xfrm>
          <a:off x="3213515" y="1660599"/>
          <a:ext cx="121108" cy="371400"/>
        </a:xfrm>
        <a:custGeom>
          <a:avLst/>
          <a:gdLst/>
          <a:ahLst/>
          <a:cxnLst/>
          <a:rect l="0" t="0" r="0" b="0"/>
          <a:pathLst>
            <a:path>
              <a:moveTo>
                <a:pt x="0" y="0"/>
              </a:moveTo>
              <a:lnTo>
                <a:pt x="0" y="371400"/>
              </a:lnTo>
              <a:lnTo>
                <a:pt x="121108" y="37140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D5302-8F0C-4EC7-A27B-EAE0C2D5D1AF}">
      <dsp:nvSpPr>
        <dsp:cNvPr id="0" name=""/>
        <dsp:cNvSpPr/>
      </dsp:nvSpPr>
      <dsp:spPr>
        <a:xfrm>
          <a:off x="3490752" y="1087350"/>
          <a:ext cx="91440" cy="169552"/>
        </a:xfrm>
        <a:custGeom>
          <a:avLst/>
          <a:gdLst/>
          <a:ahLst/>
          <a:cxnLst/>
          <a:rect l="0" t="0" r="0" b="0"/>
          <a:pathLst>
            <a:path>
              <a:moveTo>
                <a:pt x="45720" y="0"/>
              </a:moveTo>
              <a:lnTo>
                <a:pt x="45720" y="16955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60BD5B-03D3-43E6-8E30-EFCF1B8AEC62}">
      <dsp:nvSpPr>
        <dsp:cNvPr id="0" name=""/>
        <dsp:cNvSpPr/>
      </dsp:nvSpPr>
      <dsp:spPr>
        <a:xfrm>
          <a:off x="2236570" y="1660599"/>
          <a:ext cx="121108" cy="1517898"/>
        </a:xfrm>
        <a:custGeom>
          <a:avLst/>
          <a:gdLst/>
          <a:ahLst/>
          <a:cxnLst/>
          <a:rect l="0" t="0" r="0" b="0"/>
          <a:pathLst>
            <a:path>
              <a:moveTo>
                <a:pt x="0" y="0"/>
              </a:moveTo>
              <a:lnTo>
                <a:pt x="0" y="1517898"/>
              </a:lnTo>
              <a:lnTo>
                <a:pt x="121108" y="151789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984E5-1E34-40EF-8882-B43843BFE9ED}">
      <dsp:nvSpPr>
        <dsp:cNvPr id="0" name=""/>
        <dsp:cNvSpPr/>
      </dsp:nvSpPr>
      <dsp:spPr>
        <a:xfrm>
          <a:off x="2236570" y="1660599"/>
          <a:ext cx="121108" cy="944649"/>
        </a:xfrm>
        <a:custGeom>
          <a:avLst/>
          <a:gdLst/>
          <a:ahLst/>
          <a:cxnLst/>
          <a:rect l="0" t="0" r="0" b="0"/>
          <a:pathLst>
            <a:path>
              <a:moveTo>
                <a:pt x="0" y="0"/>
              </a:moveTo>
              <a:lnTo>
                <a:pt x="0" y="944649"/>
              </a:lnTo>
              <a:lnTo>
                <a:pt x="121108" y="94464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7A6FF-8D03-4512-BB5F-66D6D646D2FC}">
      <dsp:nvSpPr>
        <dsp:cNvPr id="0" name=""/>
        <dsp:cNvSpPr/>
      </dsp:nvSpPr>
      <dsp:spPr>
        <a:xfrm>
          <a:off x="2236570" y="1660599"/>
          <a:ext cx="121108" cy="371400"/>
        </a:xfrm>
        <a:custGeom>
          <a:avLst/>
          <a:gdLst/>
          <a:ahLst/>
          <a:cxnLst/>
          <a:rect l="0" t="0" r="0" b="0"/>
          <a:pathLst>
            <a:path>
              <a:moveTo>
                <a:pt x="0" y="0"/>
              </a:moveTo>
              <a:lnTo>
                <a:pt x="0" y="371400"/>
              </a:lnTo>
              <a:lnTo>
                <a:pt x="121108" y="37140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594C3-2D11-4DFB-A500-47357FFABCCC}">
      <dsp:nvSpPr>
        <dsp:cNvPr id="0" name=""/>
        <dsp:cNvSpPr/>
      </dsp:nvSpPr>
      <dsp:spPr>
        <a:xfrm>
          <a:off x="2559527" y="1087350"/>
          <a:ext cx="976945" cy="169552"/>
        </a:xfrm>
        <a:custGeom>
          <a:avLst/>
          <a:gdLst/>
          <a:ahLst/>
          <a:cxnLst/>
          <a:rect l="0" t="0" r="0" b="0"/>
          <a:pathLst>
            <a:path>
              <a:moveTo>
                <a:pt x="976945" y="0"/>
              </a:moveTo>
              <a:lnTo>
                <a:pt x="976945" y="84776"/>
              </a:lnTo>
              <a:lnTo>
                <a:pt x="0" y="84776"/>
              </a:lnTo>
              <a:lnTo>
                <a:pt x="0" y="16955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F24409-6E45-4FCD-A282-FEAC491824C9}">
      <dsp:nvSpPr>
        <dsp:cNvPr id="0" name=""/>
        <dsp:cNvSpPr/>
      </dsp:nvSpPr>
      <dsp:spPr>
        <a:xfrm>
          <a:off x="2947075" y="514101"/>
          <a:ext cx="589396" cy="169552"/>
        </a:xfrm>
        <a:custGeom>
          <a:avLst/>
          <a:gdLst/>
          <a:ahLst/>
          <a:cxnLst/>
          <a:rect l="0" t="0" r="0" b="0"/>
          <a:pathLst>
            <a:path>
              <a:moveTo>
                <a:pt x="0" y="0"/>
              </a:moveTo>
              <a:lnTo>
                <a:pt x="0" y="84776"/>
              </a:lnTo>
              <a:lnTo>
                <a:pt x="589396" y="84776"/>
              </a:lnTo>
              <a:lnTo>
                <a:pt x="589396" y="169552"/>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148FC-2575-455F-BC2D-E35026D177A1}">
      <dsp:nvSpPr>
        <dsp:cNvPr id="0" name=""/>
        <dsp:cNvSpPr/>
      </dsp:nvSpPr>
      <dsp:spPr>
        <a:xfrm>
          <a:off x="1057777" y="1087350"/>
          <a:ext cx="121108" cy="2664395"/>
        </a:xfrm>
        <a:custGeom>
          <a:avLst/>
          <a:gdLst/>
          <a:ahLst/>
          <a:cxnLst/>
          <a:rect l="0" t="0" r="0" b="0"/>
          <a:pathLst>
            <a:path>
              <a:moveTo>
                <a:pt x="0" y="0"/>
              </a:moveTo>
              <a:lnTo>
                <a:pt x="0" y="2664395"/>
              </a:lnTo>
              <a:lnTo>
                <a:pt x="121108" y="266439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0D600F-62FB-4514-93C5-C1B56F42D5B8}">
      <dsp:nvSpPr>
        <dsp:cNvPr id="0" name=""/>
        <dsp:cNvSpPr/>
      </dsp:nvSpPr>
      <dsp:spPr>
        <a:xfrm>
          <a:off x="1057777" y="1087350"/>
          <a:ext cx="121108" cy="2091146"/>
        </a:xfrm>
        <a:custGeom>
          <a:avLst/>
          <a:gdLst/>
          <a:ahLst/>
          <a:cxnLst/>
          <a:rect l="0" t="0" r="0" b="0"/>
          <a:pathLst>
            <a:path>
              <a:moveTo>
                <a:pt x="0" y="0"/>
              </a:moveTo>
              <a:lnTo>
                <a:pt x="0" y="2091146"/>
              </a:lnTo>
              <a:lnTo>
                <a:pt x="121108" y="209114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442B2-74D9-4820-92DF-784E3925D7E2}">
      <dsp:nvSpPr>
        <dsp:cNvPr id="0" name=""/>
        <dsp:cNvSpPr/>
      </dsp:nvSpPr>
      <dsp:spPr>
        <a:xfrm>
          <a:off x="1057777" y="1087350"/>
          <a:ext cx="121108" cy="1517898"/>
        </a:xfrm>
        <a:custGeom>
          <a:avLst/>
          <a:gdLst/>
          <a:ahLst/>
          <a:cxnLst/>
          <a:rect l="0" t="0" r="0" b="0"/>
          <a:pathLst>
            <a:path>
              <a:moveTo>
                <a:pt x="0" y="0"/>
              </a:moveTo>
              <a:lnTo>
                <a:pt x="0" y="1517898"/>
              </a:lnTo>
              <a:lnTo>
                <a:pt x="121108" y="151789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0E046-93C3-4DE7-B93F-0E7D2E09EBA9}">
      <dsp:nvSpPr>
        <dsp:cNvPr id="0" name=""/>
        <dsp:cNvSpPr/>
      </dsp:nvSpPr>
      <dsp:spPr>
        <a:xfrm>
          <a:off x="1057777" y="1087350"/>
          <a:ext cx="121108" cy="944649"/>
        </a:xfrm>
        <a:custGeom>
          <a:avLst/>
          <a:gdLst/>
          <a:ahLst/>
          <a:cxnLst/>
          <a:rect l="0" t="0" r="0" b="0"/>
          <a:pathLst>
            <a:path>
              <a:moveTo>
                <a:pt x="0" y="0"/>
              </a:moveTo>
              <a:lnTo>
                <a:pt x="0" y="944649"/>
              </a:lnTo>
              <a:lnTo>
                <a:pt x="121108" y="94464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B03B3-6C17-4B93-BD08-94CFD847BE12}">
      <dsp:nvSpPr>
        <dsp:cNvPr id="0" name=""/>
        <dsp:cNvSpPr/>
      </dsp:nvSpPr>
      <dsp:spPr>
        <a:xfrm>
          <a:off x="1057777" y="1087350"/>
          <a:ext cx="121108" cy="371400"/>
        </a:xfrm>
        <a:custGeom>
          <a:avLst/>
          <a:gdLst/>
          <a:ahLst/>
          <a:cxnLst/>
          <a:rect l="0" t="0" r="0" b="0"/>
          <a:pathLst>
            <a:path>
              <a:moveTo>
                <a:pt x="0" y="0"/>
              </a:moveTo>
              <a:lnTo>
                <a:pt x="0" y="371400"/>
              </a:lnTo>
              <a:lnTo>
                <a:pt x="121108" y="37140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D20ED9-4789-472D-812F-4E51FD6680A3}">
      <dsp:nvSpPr>
        <dsp:cNvPr id="0" name=""/>
        <dsp:cNvSpPr/>
      </dsp:nvSpPr>
      <dsp:spPr>
        <a:xfrm>
          <a:off x="1380734" y="514101"/>
          <a:ext cx="1566341" cy="169552"/>
        </a:xfrm>
        <a:custGeom>
          <a:avLst/>
          <a:gdLst/>
          <a:ahLst/>
          <a:cxnLst/>
          <a:rect l="0" t="0" r="0" b="0"/>
          <a:pathLst>
            <a:path>
              <a:moveTo>
                <a:pt x="1566341" y="0"/>
              </a:moveTo>
              <a:lnTo>
                <a:pt x="1566341" y="84776"/>
              </a:lnTo>
              <a:lnTo>
                <a:pt x="0" y="84776"/>
              </a:lnTo>
              <a:lnTo>
                <a:pt x="0" y="169552"/>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CD57-EC14-4D93-9AE3-E52264B28E4D}">
      <dsp:nvSpPr>
        <dsp:cNvPr id="0" name=""/>
        <dsp:cNvSpPr/>
      </dsp:nvSpPr>
      <dsp:spPr>
        <a:xfrm>
          <a:off x="80832" y="1087350"/>
          <a:ext cx="121108" cy="944649"/>
        </a:xfrm>
        <a:custGeom>
          <a:avLst/>
          <a:gdLst/>
          <a:ahLst/>
          <a:cxnLst/>
          <a:rect l="0" t="0" r="0" b="0"/>
          <a:pathLst>
            <a:path>
              <a:moveTo>
                <a:pt x="0" y="0"/>
              </a:moveTo>
              <a:lnTo>
                <a:pt x="0" y="944649"/>
              </a:lnTo>
              <a:lnTo>
                <a:pt x="121108" y="94464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3DB102-2488-40E0-B7F5-1E4489FBFE83}">
      <dsp:nvSpPr>
        <dsp:cNvPr id="0" name=""/>
        <dsp:cNvSpPr/>
      </dsp:nvSpPr>
      <dsp:spPr>
        <a:xfrm>
          <a:off x="80832" y="1087350"/>
          <a:ext cx="121108" cy="371400"/>
        </a:xfrm>
        <a:custGeom>
          <a:avLst/>
          <a:gdLst/>
          <a:ahLst/>
          <a:cxnLst/>
          <a:rect l="0" t="0" r="0" b="0"/>
          <a:pathLst>
            <a:path>
              <a:moveTo>
                <a:pt x="0" y="0"/>
              </a:moveTo>
              <a:lnTo>
                <a:pt x="0" y="371400"/>
              </a:lnTo>
              <a:lnTo>
                <a:pt x="121108" y="37140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F22A2-1B55-40A2-854E-54542D1436EA}">
      <dsp:nvSpPr>
        <dsp:cNvPr id="0" name=""/>
        <dsp:cNvSpPr/>
      </dsp:nvSpPr>
      <dsp:spPr>
        <a:xfrm>
          <a:off x="403789" y="514101"/>
          <a:ext cx="2543286" cy="169552"/>
        </a:xfrm>
        <a:custGeom>
          <a:avLst/>
          <a:gdLst/>
          <a:ahLst/>
          <a:cxnLst/>
          <a:rect l="0" t="0" r="0" b="0"/>
          <a:pathLst>
            <a:path>
              <a:moveTo>
                <a:pt x="2543286" y="0"/>
              </a:moveTo>
              <a:lnTo>
                <a:pt x="2543286" y="84776"/>
              </a:lnTo>
              <a:lnTo>
                <a:pt x="0" y="84776"/>
              </a:lnTo>
              <a:lnTo>
                <a:pt x="0" y="169552"/>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F42FE-3C2B-4937-844D-1C50EE826C99}">
      <dsp:nvSpPr>
        <dsp:cNvPr id="0" name=""/>
        <dsp:cNvSpPr/>
      </dsp:nvSpPr>
      <dsp:spPr>
        <a:xfrm>
          <a:off x="2419432" y="110405"/>
          <a:ext cx="1055286"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Safety Tactics</a:t>
          </a:r>
        </a:p>
      </dsp:txBody>
      <dsp:txXfrm>
        <a:off x="2419432" y="110405"/>
        <a:ext cx="1055286" cy="403696"/>
      </dsp:txXfrm>
    </dsp:sp>
    <dsp:sp modelId="{B9A01109-390D-47A1-9DE6-2D849C84428D}">
      <dsp:nvSpPr>
        <dsp:cNvPr id="0" name=""/>
        <dsp:cNvSpPr/>
      </dsp:nvSpPr>
      <dsp:spPr>
        <a:xfrm>
          <a:off x="93" y="683654"/>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Unsafe State Avoidance</a:t>
          </a:r>
        </a:p>
      </dsp:txBody>
      <dsp:txXfrm>
        <a:off x="93" y="683654"/>
        <a:ext cx="807392" cy="403696"/>
      </dsp:txXfrm>
    </dsp:sp>
    <dsp:sp modelId="{8BA5646B-0598-492D-9CE8-A37BE1252865}">
      <dsp:nvSpPr>
        <dsp:cNvPr id="0" name=""/>
        <dsp:cNvSpPr/>
      </dsp:nvSpPr>
      <dsp:spPr>
        <a:xfrm>
          <a:off x="201941" y="1256903"/>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Substitution</a:t>
          </a:r>
        </a:p>
      </dsp:txBody>
      <dsp:txXfrm>
        <a:off x="201941" y="1256903"/>
        <a:ext cx="807392" cy="403696"/>
      </dsp:txXfrm>
    </dsp:sp>
    <dsp:sp modelId="{3CB4B557-4ED5-4968-83BB-D4BE71D8DD2A}">
      <dsp:nvSpPr>
        <dsp:cNvPr id="0" name=""/>
        <dsp:cNvSpPr/>
      </dsp:nvSpPr>
      <dsp:spPr>
        <a:xfrm>
          <a:off x="201941" y="1830151"/>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Predictive Model</a:t>
          </a:r>
        </a:p>
      </dsp:txBody>
      <dsp:txXfrm>
        <a:off x="201941" y="1830151"/>
        <a:ext cx="807392" cy="403696"/>
      </dsp:txXfrm>
    </dsp:sp>
    <dsp:sp modelId="{86B2EC24-6FF3-4491-AFF7-088E9DF446D4}">
      <dsp:nvSpPr>
        <dsp:cNvPr id="0" name=""/>
        <dsp:cNvSpPr/>
      </dsp:nvSpPr>
      <dsp:spPr>
        <a:xfrm>
          <a:off x="977038" y="683654"/>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Unsafe State Detection</a:t>
          </a:r>
        </a:p>
      </dsp:txBody>
      <dsp:txXfrm>
        <a:off x="977038" y="683654"/>
        <a:ext cx="807392" cy="403696"/>
      </dsp:txXfrm>
    </dsp:sp>
    <dsp:sp modelId="{B43A3FF2-74B1-4D99-9A22-190B4A17B14D}">
      <dsp:nvSpPr>
        <dsp:cNvPr id="0" name=""/>
        <dsp:cNvSpPr/>
      </dsp:nvSpPr>
      <dsp:spPr>
        <a:xfrm>
          <a:off x="1178886" y="1256903"/>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Sanity Check</a:t>
          </a:r>
        </a:p>
      </dsp:txBody>
      <dsp:txXfrm>
        <a:off x="1178886" y="1256903"/>
        <a:ext cx="807392" cy="403696"/>
      </dsp:txXfrm>
    </dsp:sp>
    <dsp:sp modelId="{2109CD27-5554-4C5B-8D20-AACB3EBF19C1}">
      <dsp:nvSpPr>
        <dsp:cNvPr id="0" name=""/>
        <dsp:cNvSpPr/>
      </dsp:nvSpPr>
      <dsp:spPr>
        <a:xfrm>
          <a:off x="1178886" y="1830151"/>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Comparison</a:t>
          </a:r>
        </a:p>
      </dsp:txBody>
      <dsp:txXfrm>
        <a:off x="1178886" y="1830151"/>
        <a:ext cx="807392" cy="403696"/>
      </dsp:txXfrm>
    </dsp:sp>
    <dsp:sp modelId="{8242C48B-3CBA-4B6C-9BAE-C95BE5CA52C9}">
      <dsp:nvSpPr>
        <dsp:cNvPr id="0" name=""/>
        <dsp:cNvSpPr/>
      </dsp:nvSpPr>
      <dsp:spPr>
        <a:xfrm>
          <a:off x="1178886" y="2403400"/>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Timeout</a:t>
          </a:r>
        </a:p>
      </dsp:txBody>
      <dsp:txXfrm>
        <a:off x="1178886" y="2403400"/>
        <a:ext cx="807392" cy="403696"/>
      </dsp:txXfrm>
    </dsp:sp>
    <dsp:sp modelId="{C78310E5-2CA1-4D52-8C66-17C4CFA18341}">
      <dsp:nvSpPr>
        <dsp:cNvPr id="0" name=""/>
        <dsp:cNvSpPr/>
      </dsp:nvSpPr>
      <dsp:spPr>
        <a:xfrm>
          <a:off x="1178886" y="2976649"/>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Condition Monitoring</a:t>
          </a:r>
        </a:p>
      </dsp:txBody>
      <dsp:txXfrm>
        <a:off x="1178886" y="2976649"/>
        <a:ext cx="807392" cy="403696"/>
      </dsp:txXfrm>
    </dsp:sp>
    <dsp:sp modelId="{AB0CEB40-A8DF-409A-A180-364915E5D2A7}">
      <dsp:nvSpPr>
        <dsp:cNvPr id="0" name=""/>
        <dsp:cNvSpPr/>
      </dsp:nvSpPr>
      <dsp:spPr>
        <a:xfrm>
          <a:off x="1178886" y="3549898"/>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Timestamp</a:t>
          </a:r>
        </a:p>
      </dsp:txBody>
      <dsp:txXfrm>
        <a:off x="1178886" y="3549898"/>
        <a:ext cx="807392" cy="403696"/>
      </dsp:txXfrm>
    </dsp:sp>
    <dsp:sp modelId="{4818B1D9-9757-434C-B062-D0C3283BA2AE}">
      <dsp:nvSpPr>
        <dsp:cNvPr id="0" name=""/>
        <dsp:cNvSpPr/>
      </dsp:nvSpPr>
      <dsp:spPr>
        <a:xfrm>
          <a:off x="3132776" y="683654"/>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Containment</a:t>
          </a:r>
        </a:p>
      </dsp:txBody>
      <dsp:txXfrm>
        <a:off x="3132776" y="683654"/>
        <a:ext cx="807392" cy="403696"/>
      </dsp:txXfrm>
    </dsp:sp>
    <dsp:sp modelId="{6E6D3B56-04DD-4DB6-A5B8-53D82393DBF1}">
      <dsp:nvSpPr>
        <dsp:cNvPr id="0" name=""/>
        <dsp:cNvSpPr/>
      </dsp:nvSpPr>
      <dsp:spPr>
        <a:xfrm>
          <a:off x="2155831" y="1256903"/>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Redundancy</a:t>
          </a:r>
        </a:p>
      </dsp:txBody>
      <dsp:txXfrm>
        <a:off x="2155831" y="1256903"/>
        <a:ext cx="807392" cy="403696"/>
      </dsp:txXfrm>
    </dsp:sp>
    <dsp:sp modelId="{42DD2B3F-FBBD-42DA-BAB6-CDC214A95697}">
      <dsp:nvSpPr>
        <dsp:cNvPr id="0" name=""/>
        <dsp:cNvSpPr/>
      </dsp:nvSpPr>
      <dsp:spPr>
        <a:xfrm>
          <a:off x="2357679" y="1830151"/>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Replication</a:t>
          </a:r>
        </a:p>
      </dsp:txBody>
      <dsp:txXfrm>
        <a:off x="2357679" y="1830151"/>
        <a:ext cx="807392" cy="403696"/>
      </dsp:txXfrm>
    </dsp:sp>
    <dsp:sp modelId="{EEA4B297-FD5A-4E74-942E-AB209F14C803}">
      <dsp:nvSpPr>
        <dsp:cNvPr id="0" name=""/>
        <dsp:cNvSpPr/>
      </dsp:nvSpPr>
      <dsp:spPr>
        <a:xfrm>
          <a:off x="2357679" y="2403400"/>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Analytic Redundancy</a:t>
          </a:r>
        </a:p>
      </dsp:txBody>
      <dsp:txXfrm>
        <a:off x="2357679" y="2403400"/>
        <a:ext cx="807392" cy="403696"/>
      </dsp:txXfrm>
    </dsp:sp>
    <dsp:sp modelId="{C772DA78-754D-40FF-90D6-BB744822F823}">
      <dsp:nvSpPr>
        <dsp:cNvPr id="0" name=""/>
        <dsp:cNvSpPr/>
      </dsp:nvSpPr>
      <dsp:spPr>
        <a:xfrm>
          <a:off x="2357679" y="2976649"/>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Function Redundancy</a:t>
          </a:r>
        </a:p>
      </dsp:txBody>
      <dsp:txXfrm>
        <a:off x="2357679" y="2976649"/>
        <a:ext cx="807392" cy="403696"/>
      </dsp:txXfrm>
    </dsp:sp>
    <dsp:sp modelId="{1B653C55-3E42-4CA3-A0C9-B218C259D898}">
      <dsp:nvSpPr>
        <dsp:cNvPr id="0" name=""/>
        <dsp:cNvSpPr/>
      </dsp:nvSpPr>
      <dsp:spPr>
        <a:xfrm>
          <a:off x="3132776" y="1256903"/>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Limit Consequences</a:t>
          </a:r>
        </a:p>
      </dsp:txBody>
      <dsp:txXfrm>
        <a:off x="3132776" y="1256903"/>
        <a:ext cx="807392" cy="403696"/>
      </dsp:txXfrm>
    </dsp:sp>
    <dsp:sp modelId="{29DB23C8-3D92-49FA-BB24-8BED2C969506}">
      <dsp:nvSpPr>
        <dsp:cNvPr id="0" name=""/>
        <dsp:cNvSpPr/>
      </dsp:nvSpPr>
      <dsp:spPr>
        <a:xfrm>
          <a:off x="3334624" y="1830151"/>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Masking</a:t>
          </a:r>
        </a:p>
      </dsp:txBody>
      <dsp:txXfrm>
        <a:off x="3334624" y="1830151"/>
        <a:ext cx="807392" cy="403696"/>
      </dsp:txXfrm>
    </dsp:sp>
    <dsp:sp modelId="{828200EA-581D-4D11-8EA5-3B661AD60E4B}">
      <dsp:nvSpPr>
        <dsp:cNvPr id="0" name=""/>
        <dsp:cNvSpPr/>
      </dsp:nvSpPr>
      <dsp:spPr>
        <a:xfrm>
          <a:off x="3334624" y="2403400"/>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Abort</a:t>
          </a:r>
        </a:p>
      </dsp:txBody>
      <dsp:txXfrm>
        <a:off x="3334624" y="2403400"/>
        <a:ext cx="807392" cy="403696"/>
      </dsp:txXfrm>
    </dsp:sp>
    <dsp:sp modelId="{F775C7AF-D46B-436B-BD7B-C9494DE3FFC1}">
      <dsp:nvSpPr>
        <dsp:cNvPr id="0" name=""/>
        <dsp:cNvSpPr/>
      </dsp:nvSpPr>
      <dsp:spPr>
        <a:xfrm>
          <a:off x="3334624" y="2976649"/>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Degradation</a:t>
          </a:r>
        </a:p>
      </dsp:txBody>
      <dsp:txXfrm>
        <a:off x="3334624" y="2976649"/>
        <a:ext cx="807392" cy="403696"/>
      </dsp:txXfrm>
    </dsp:sp>
    <dsp:sp modelId="{D365E8E1-36F0-4BCA-B65A-C6FFD22365D1}">
      <dsp:nvSpPr>
        <dsp:cNvPr id="0" name=""/>
        <dsp:cNvSpPr/>
      </dsp:nvSpPr>
      <dsp:spPr>
        <a:xfrm>
          <a:off x="4109721" y="1256903"/>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Barrier</a:t>
          </a:r>
        </a:p>
      </dsp:txBody>
      <dsp:txXfrm>
        <a:off x="4109721" y="1256903"/>
        <a:ext cx="807392" cy="403696"/>
      </dsp:txXfrm>
    </dsp:sp>
    <dsp:sp modelId="{218A8FF7-82F7-4B74-8C99-868E2DF3A283}">
      <dsp:nvSpPr>
        <dsp:cNvPr id="0" name=""/>
        <dsp:cNvSpPr/>
      </dsp:nvSpPr>
      <dsp:spPr>
        <a:xfrm>
          <a:off x="4311569" y="1830151"/>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Firewall</a:t>
          </a:r>
        </a:p>
      </dsp:txBody>
      <dsp:txXfrm>
        <a:off x="4311569" y="1830151"/>
        <a:ext cx="807392" cy="403696"/>
      </dsp:txXfrm>
    </dsp:sp>
    <dsp:sp modelId="{6D9D9F90-7E85-4339-AD91-39CD5819E787}">
      <dsp:nvSpPr>
        <dsp:cNvPr id="0" name=""/>
        <dsp:cNvSpPr/>
      </dsp:nvSpPr>
      <dsp:spPr>
        <a:xfrm>
          <a:off x="4311569" y="2403400"/>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Interlock</a:t>
          </a:r>
        </a:p>
      </dsp:txBody>
      <dsp:txXfrm>
        <a:off x="4311569" y="2403400"/>
        <a:ext cx="807392" cy="403696"/>
      </dsp:txXfrm>
    </dsp:sp>
    <dsp:sp modelId="{D4D2B9F3-8AA9-4CBE-8E19-96D4B7FC8B1F}">
      <dsp:nvSpPr>
        <dsp:cNvPr id="0" name=""/>
        <dsp:cNvSpPr/>
      </dsp:nvSpPr>
      <dsp:spPr>
        <a:xfrm>
          <a:off x="5086666" y="683654"/>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Recovery</a:t>
          </a:r>
        </a:p>
      </dsp:txBody>
      <dsp:txXfrm>
        <a:off x="5086666" y="683654"/>
        <a:ext cx="807392" cy="403696"/>
      </dsp:txXfrm>
    </dsp:sp>
    <dsp:sp modelId="{6C302F79-5CC6-47F7-8AB6-1E198BC6048F}">
      <dsp:nvSpPr>
        <dsp:cNvPr id="0" name=""/>
        <dsp:cNvSpPr/>
      </dsp:nvSpPr>
      <dsp:spPr>
        <a:xfrm>
          <a:off x="5288514" y="1256903"/>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Rollback</a:t>
          </a:r>
        </a:p>
      </dsp:txBody>
      <dsp:txXfrm>
        <a:off x="5288514" y="1256903"/>
        <a:ext cx="807392" cy="403696"/>
      </dsp:txXfrm>
    </dsp:sp>
    <dsp:sp modelId="{004ACBDC-EFB8-4237-AD8B-A7CA370120C1}">
      <dsp:nvSpPr>
        <dsp:cNvPr id="0" name=""/>
        <dsp:cNvSpPr/>
      </dsp:nvSpPr>
      <dsp:spPr>
        <a:xfrm>
          <a:off x="5288514" y="1830151"/>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Reconfiguration</a:t>
          </a:r>
        </a:p>
      </dsp:txBody>
      <dsp:txXfrm>
        <a:off x="5288514" y="1830151"/>
        <a:ext cx="807392" cy="403696"/>
      </dsp:txXfrm>
    </dsp:sp>
    <dsp:sp modelId="{4E795B12-E904-4E35-84EB-C609B978EF6E}">
      <dsp:nvSpPr>
        <dsp:cNvPr id="0" name=""/>
        <dsp:cNvSpPr/>
      </dsp:nvSpPr>
      <dsp:spPr>
        <a:xfrm>
          <a:off x="5288514" y="2403400"/>
          <a:ext cx="807392" cy="403696"/>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Repair State</a:t>
          </a:r>
        </a:p>
      </dsp:txBody>
      <dsp:txXfrm>
        <a:off x="5288514" y="2403400"/>
        <a:ext cx="807392" cy="4036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AD794-BE6E-4315-8AD0-4CF2C01529E0}">
      <dsp:nvSpPr>
        <dsp:cNvPr id="0" name=""/>
        <dsp:cNvSpPr/>
      </dsp:nvSpPr>
      <dsp:spPr>
        <a:xfrm>
          <a:off x="3895139" y="649144"/>
          <a:ext cx="415440" cy="3278274"/>
        </a:xfrm>
        <a:custGeom>
          <a:avLst/>
          <a:gdLst/>
          <a:ahLst/>
          <a:cxnLst/>
          <a:rect l="0" t="0" r="0" b="0"/>
          <a:pathLst>
            <a:path>
              <a:moveTo>
                <a:pt x="0" y="0"/>
              </a:moveTo>
              <a:lnTo>
                <a:pt x="0" y="3278274"/>
              </a:lnTo>
              <a:lnTo>
                <a:pt x="415440" y="327827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6410F-357C-4EDF-9DB1-DB39A7FACDAC}">
      <dsp:nvSpPr>
        <dsp:cNvPr id="0" name=""/>
        <dsp:cNvSpPr/>
      </dsp:nvSpPr>
      <dsp:spPr>
        <a:xfrm>
          <a:off x="3895139" y="649144"/>
          <a:ext cx="415440" cy="2899190"/>
        </a:xfrm>
        <a:custGeom>
          <a:avLst/>
          <a:gdLst/>
          <a:ahLst/>
          <a:cxnLst/>
          <a:rect l="0" t="0" r="0" b="0"/>
          <a:pathLst>
            <a:path>
              <a:moveTo>
                <a:pt x="0" y="0"/>
              </a:moveTo>
              <a:lnTo>
                <a:pt x="0" y="2899190"/>
              </a:lnTo>
              <a:lnTo>
                <a:pt x="415440" y="28991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83761-2D9E-4783-B9BE-9CFF40B276E3}">
      <dsp:nvSpPr>
        <dsp:cNvPr id="0" name=""/>
        <dsp:cNvSpPr/>
      </dsp:nvSpPr>
      <dsp:spPr>
        <a:xfrm>
          <a:off x="3895139" y="649144"/>
          <a:ext cx="415440" cy="2520106"/>
        </a:xfrm>
        <a:custGeom>
          <a:avLst/>
          <a:gdLst/>
          <a:ahLst/>
          <a:cxnLst/>
          <a:rect l="0" t="0" r="0" b="0"/>
          <a:pathLst>
            <a:path>
              <a:moveTo>
                <a:pt x="0" y="0"/>
              </a:moveTo>
              <a:lnTo>
                <a:pt x="0" y="2520106"/>
              </a:lnTo>
              <a:lnTo>
                <a:pt x="415440" y="252010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B574D-4476-46D2-8A9D-DD4B0D886598}">
      <dsp:nvSpPr>
        <dsp:cNvPr id="0" name=""/>
        <dsp:cNvSpPr/>
      </dsp:nvSpPr>
      <dsp:spPr>
        <a:xfrm>
          <a:off x="3895139" y="649144"/>
          <a:ext cx="415440" cy="2141022"/>
        </a:xfrm>
        <a:custGeom>
          <a:avLst/>
          <a:gdLst/>
          <a:ahLst/>
          <a:cxnLst/>
          <a:rect l="0" t="0" r="0" b="0"/>
          <a:pathLst>
            <a:path>
              <a:moveTo>
                <a:pt x="0" y="0"/>
              </a:moveTo>
              <a:lnTo>
                <a:pt x="0" y="2141022"/>
              </a:lnTo>
              <a:lnTo>
                <a:pt x="415440" y="214102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37D38-50E7-43FD-ADB8-A83B6523DC54}">
      <dsp:nvSpPr>
        <dsp:cNvPr id="0" name=""/>
        <dsp:cNvSpPr/>
      </dsp:nvSpPr>
      <dsp:spPr>
        <a:xfrm>
          <a:off x="3895139" y="649144"/>
          <a:ext cx="415440" cy="1761938"/>
        </a:xfrm>
        <a:custGeom>
          <a:avLst/>
          <a:gdLst/>
          <a:ahLst/>
          <a:cxnLst/>
          <a:rect l="0" t="0" r="0" b="0"/>
          <a:pathLst>
            <a:path>
              <a:moveTo>
                <a:pt x="0" y="0"/>
              </a:moveTo>
              <a:lnTo>
                <a:pt x="0" y="1761938"/>
              </a:lnTo>
              <a:lnTo>
                <a:pt x="415440" y="176193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5DD33-30AC-44B4-AE77-2A2F35FBC802}">
      <dsp:nvSpPr>
        <dsp:cNvPr id="0" name=""/>
        <dsp:cNvSpPr/>
      </dsp:nvSpPr>
      <dsp:spPr>
        <a:xfrm>
          <a:off x="3895139" y="649144"/>
          <a:ext cx="415440" cy="1382855"/>
        </a:xfrm>
        <a:custGeom>
          <a:avLst/>
          <a:gdLst/>
          <a:ahLst/>
          <a:cxnLst/>
          <a:rect l="0" t="0" r="0" b="0"/>
          <a:pathLst>
            <a:path>
              <a:moveTo>
                <a:pt x="0" y="0"/>
              </a:moveTo>
              <a:lnTo>
                <a:pt x="0" y="1382855"/>
              </a:lnTo>
              <a:lnTo>
                <a:pt x="415440" y="138285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F0607A-FAA3-4CFB-B5F6-CAE82E9E443D}">
      <dsp:nvSpPr>
        <dsp:cNvPr id="0" name=""/>
        <dsp:cNvSpPr/>
      </dsp:nvSpPr>
      <dsp:spPr>
        <a:xfrm>
          <a:off x="3895139" y="649144"/>
          <a:ext cx="415440" cy="1003771"/>
        </a:xfrm>
        <a:custGeom>
          <a:avLst/>
          <a:gdLst/>
          <a:ahLst/>
          <a:cxnLst/>
          <a:rect l="0" t="0" r="0" b="0"/>
          <a:pathLst>
            <a:path>
              <a:moveTo>
                <a:pt x="0" y="0"/>
              </a:moveTo>
              <a:lnTo>
                <a:pt x="0" y="1003771"/>
              </a:lnTo>
              <a:lnTo>
                <a:pt x="415440" y="10037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4C489D-A2F7-46E4-A07E-444E9A99A3CA}">
      <dsp:nvSpPr>
        <dsp:cNvPr id="0" name=""/>
        <dsp:cNvSpPr/>
      </dsp:nvSpPr>
      <dsp:spPr>
        <a:xfrm>
          <a:off x="3895139" y="649144"/>
          <a:ext cx="415440" cy="624687"/>
        </a:xfrm>
        <a:custGeom>
          <a:avLst/>
          <a:gdLst/>
          <a:ahLst/>
          <a:cxnLst/>
          <a:rect l="0" t="0" r="0" b="0"/>
          <a:pathLst>
            <a:path>
              <a:moveTo>
                <a:pt x="0" y="0"/>
              </a:moveTo>
              <a:lnTo>
                <a:pt x="0" y="624687"/>
              </a:lnTo>
              <a:lnTo>
                <a:pt x="415440" y="62468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224448-40CB-4FF2-8509-BBC893E4C7A8}">
      <dsp:nvSpPr>
        <dsp:cNvPr id="0" name=""/>
        <dsp:cNvSpPr/>
      </dsp:nvSpPr>
      <dsp:spPr>
        <a:xfrm>
          <a:off x="3895139" y="649144"/>
          <a:ext cx="415440" cy="245603"/>
        </a:xfrm>
        <a:custGeom>
          <a:avLst/>
          <a:gdLst/>
          <a:ahLst/>
          <a:cxnLst/>
          <a:rect l="0" t="0" r="0" b="0"/>
          <a:pathLst>
            <a:path>
              <a:moveTo>
                <a:pt x="0" y="0"/>
              </a:moveTo>
              <a:lnTo>
                <a:pt x="0" y="245603"/>
              </a:lnTo>
              <a:lnTo>
                <a:pt x="415440" y="24560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C8B81-A21D-4648-B2C2-FB8CF4FC6B6F}">
      <dsp:nvSpPr>
        <dsp:cNvPr id="0" name=""/>
        <dsp:cNvSpPr/>
      </dsp:nvSpPr>
      <dsp:spPr>
        <a:xfrm>
          <a:off x="2867101" y="270061"/>
          <a:ext cx="1309625" cy="112123"/>
        </a:xfrm>
        <a:custGeom>
          <a:avLst/>
          <a:gdLst/>
          <a:ahLst/>
          <a:cxnLst/>
          <a:rect l="0" t="0" r="0" b="0"/>
          <a:pathLst>
            <a:path>
              <a:moveTo>
                <a:pt x="0" y="0"/>
              </a:moveTo>
              <a:lnTo>
                <a:pt x="0" y="56061"/>
              </a:lnTo>
              <a:lnTo>
                <a:pt x="1309625" y="56061"/>
              </a:lnTo>
              <a:lnTo>
                <a:pt x="1309625" y="112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EB5D86-7798-4BDB-BD6A-D12068BC1E75}">
      <dsp:nvSpPr>
        <dsp:cNvPr id="0" name=""/>
        <dsp:cNvSpPr/>
      </dsp:nvSpPr>
      <dsp:spPr>
        <a:xfrm>
          <a:off x="2382961" y="649144"/>
          <a:ext cx="151059" cy="1382855"/>
        </a:xfrm>
        <a:custGeom>
          <a:avLst/>
          <a:gdLst/>
          <a:ahLst/>
          <a:cxnLst/>
          <a:rect l="0" t="0" r="0" b="0"/>
          <a:pathLst>
            <a:path>
              <a:moveTo>
                <a:pt x="0" y="0"/>
              </a:moveTo>
              <a:lnTo>
                <a:pt x="0" y="1382855"/>
              </a:lnTo>
              <a:lnTo>
                <a:pt x="151059" y="138285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EDE9EA-6E35-439D-9D0D-8B0AAD154258}">
      <dsp:nvSpPr>
        <dsp:cNvPr id="0" name=""/>
        <dsp:cNvSpPr/>
      </dsp:nvSpPr>
      <dsp:spPr>
        <a:xfrm>
          <a:off x="2382961" y="649144"/>
          <a:ext cx="151059" cy="1003771"/>
        </a:xfrm>
        <a:custGeom>
          <a:avLst/>
          <a:gdLst/>
          <a:ahLst/>
          <a:cxnLst/>
          <a:rect l="0" t="0" r="0" b="0"/>
          <a:pathLst>
            <a:path>
              <a:moveTo>
                <a:pt x="0" y="0"/>
              </a:moveTo>
              <a:lnTo>
                <a:pt x="0" y="1003771"/>
              </a:lnTo>
              <a:lnTo>
                <a:pt x="151059" y="10037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CD372-279D-4634-95CF-C662099CF7BB}">
      <dsp:nvSpPr>
        <dsp:cNvPr id="0" name=""/>
        <dsp:cNvSpPr/>
      </dsp:nvSpPr>
      <dsp:spPr>
        <a:xfrm>
          <a:off x="2382961" y="649144"/>
          <a:ext cx="151059" cy="624687"/>
        </a:xfrm>
        <a:custGeom>
          <a:avLst/>
          <a:gdLst/>
          <a:ahLst/>
          <a:cxnLst/>
          <a:rect l="0" t="0" r="0" b="0"/>
          <a:pathLst>
            <a:path>
              <a:moveTo>
                <a:pt x="0" y="0"/>
              </a:moveTo>
              <a:lnTo>
                <a:pt x="0" y="624687"/>
              </a:lnTo>
              <a:lnTo>
                <a:pt x="151059" y="62468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973A9-1945-4AD7-B1A2-BB483A6DDFC6}">
      <dsp:nvSpPr>
        <dsp:cNvPr id="0" name=""/>
        <dsp:cNvSpPr/>
      </dsp:nvSpPr>
      <dsp:spPr>
        <a:xfrm>
          <a:off x="2382961" y="649144"/>
          <a:ext cx="151059" cy="245603"/>
        </a:xfrm>
        <a:custGeom>
          <a:avLst/>
          <a:gdLst/>
          <a:ahLst/>
          <a:cxnLst/>
          <a:rect l="0" t="0" r="0" b="0"/>
          <a:pathLst>
            <a:path>
              <a:moveTo>
                <a:pt x="0" y="0"/>
              </a:moveTo>
              <a:lnTo>
                <a:pt x="0" y="245603"/>
              </a:lnTo>
              <a:lnTo>
                <a:pt x="151059" y="24560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AFD6B-6CD3-40B6-ADBC-823211963DD6}">
      <dsp:nvSpPr>
        <dsp:cNvPr id="0" name=""/>
        <dsp:cNvSpPr/>
      </dsp:nvSpPr>
      <dsp:spPr>
        <a:xfrm>
          <a:off x="2740068" y="270061"/>
          <a:ext cx="91440" cy="112123"/>
        </a:xfrm>
        <a:custGeom>
          <a:avLst/>
          <a:gdLst/>
          <a:ahLst/>
          <a:cxnLst/>
          <a:rect l="0" t="0" r="0" b="0"/>
          <a:pathLst>
            <a:path>
              <a:moveTo>
                <a:pt x="127033" y="0"/>
              </a:moveTo>
              <a:lnTo>
                <a:pt x="127033" y="56061"/>
              </a:lnTo>
              <a:lnTo>
                <a:pt x="45720" y="56061"/>
              </a:lnTo>
              <a:lnTo>
                <a:pt x="45720" y="112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F03C9-51E1-44DE-8B5F-477A7EB103EA}">
      <dsp:nvSpPr>
        <dsp:cNvPr id="0" name=""/>
        <dsp:cNvSpPr/>
      </dsp:nvSpPr>
      <dsp:spPr>
        <a:xfrm>
          <a:off x="1091365" y="649142"/>
          <a:ext cx="117252" cy="624690"/>
        </a:xfrm>
        <a:custGeom>
          <a:avLst/>
          <a:gdLst/>
          <a:ahLst/>
          <a:cxnLst/>
          <a:rect l="0" t="0" r="0" b="0"/>
          <a:pathLst>
            <a:path>
              <a:moveTo>
                <a:pt x="0" y="0"/>
              </a:moveTo>
              <a:lnTo>
                <a:pt x="0" y="624690"/>
              </a:lnTo>
              <a:lnTo>
                <a:pt x="117252" y="6246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B034DE-5437-4A78-ADAB-1B255BAA70CD}">
      <dsp:nvSpPr>
        <dsp:cNvPr id="0" name=""/>
        <dsp:cNvSpPr/>
      </dsp:nvSpPr>
      <dsp:spPr>
        <a:xfrm>
          <a:off x="1091365" y="649142"/>
          <a:ext cx="117252" cy="245606"/>
        </a:xfrm>
        <a:custGeom>
          <a:avLst/>
          <a:gdLst/>
          <a:ahLst/>
          <a:cxnLst/>
          <a:rect l="0" t="0" r="0" b="0"/>
          <a:pathLst>
            <a:path>
              <a:moveTo>
                <a:pt x="0" y="0"/>
              </a:moveTo>
              <a:lnTo>
                <a:pt x="0" y="245606"/>
              </a:lnTo>
              <a:lnTo>
                <a:pt x="117252" y="24560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1483301" y="270061"/>
          <a:ext cx="1383800" cy="112120"/>
        </a:xfrm>
        <a:custGeom>
          <a:avLst/>
          <a:gdLst/>
          <a:ahLst/>
          <a:cxnLst/>
          <a:rect l="0" t="0" r="0" b="0"/>
          <a:pathLst>
            <a:path>
              <a:moveTo>
                <a:pt x="1383800" y="0"/>
              </a:moveTo>
              <a:lnTo>
                <a:pt x="1383800" y="56059"/>
              </a:lnTo>
              <a:lnTo>
                <a:pt x="0" y="56059"/>
              </a:lnTo>
              <a:lnTo>
                <a:pt x="0" y="11212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357231" y="3100"/>
          <a:ext cx="1019740"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Modifiability Tactics</a:t>
          </a:r>
        </a:p>
      </dsp:txBody>
      <dsp:txXfrm>
        <a:off x="2357231" y="3100"/>
        <a:ext cx="1019740" cy="266960"/>
      </dsp:txXfrm>
    </dsp:sp>
    <dsp:sp modelId="{2AB04048-BAA8-4CAF-BE64-430D24FFEA4B}">
      <dsp:nvSpPr>
        <dsp:cNvPr id="0" name=""/>
        <dsp:cNvSpPr/>
      </dsp:nvSpPr>
      <dsp:spPr>
        <a:xfrm>
          <a:off x="993380" y="382181"/>
          <a:ext cx="979840"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Increase Cohesion</a:t>
          </a:r>
        </a:p>
      </dsp:txBody>
      <dsp:txXfrm>
        <a:off x="993380" y="382181"/>
        <a:ext cx="979840" cy="266960"/>
      </dsp:txXfrm>
    </dsp:sp>
    <dsp:sp modelId="{621B721E-8922-4ED7-A419-54006F2FFD67}">
      <dsp:nvSpPr>
        <dsp:cNvPr id="0" name=""/>
        <dsp:cNvSpPr/>
      </dsp:nvSpPr>
      <dsp:spPr>
        <a:xfrm>
          <a:off x="1208617" y="761268"/>
          <a:ext cx="811885"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Split Module</a:t>
          </a:r>
        </a:p>
      </dsp:txBody>
      <dsp:txXfrm>
        <a:off x="1208617" y="761268"/>
        <a:ext cx="811885" cy="266960"/>
      </dsp:txXfrm>
    </dsp:sp>
    <dsp:sp modelId="{F0C09209-A946-46B7-9EA1-2B2AEFA6B80E}">
      <dsp:nvSpPr>
        <dsp:cNvPr id="0" name=""/>
        <dsp:cNvSpPr/>
      </dsp:nvSpPr>
      <dsp:spPr>
        <a:xfrm>
          <a:off x="1208617" y="1140352"/>
          <a:ext cx="811885"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Redistribute Responsibilities</a:t>
          </a:r>
        </a:p>
      </dsp:txBody>
      <dsp:txXfrm>
        <a:off x="1208617" y="1140352"/>
        <a:ext cx="811885" cy="266960"/>
      </dsp:txXfrm>
    </dsp:sp>
    <dsp:sp modelId="{9B31D29C-5ED0-4F03-8410-1DA4920DD36D}">
      <dsp:nvSpPr>
        <dsp:cNvPr id="0" name=""/>
        <dsp:cNvSpPr/>
      </dsp:nvSpPr>
      <dsp:spPr>
        <a:xfrm>
          <a:off x="2282255" y="382184"/>
          <a:ext cx="1007065"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Coupling</a:t>
          </a:r>
        </a:p>
      </dsp:txBody>
      <dsp:txXfrm>
        <a:off x="2282255" y="382184"/>
        <a:ext cx="1007065" cy="266960"/>
      </dsp:txXfrm>
    </dsp:sp>
    <dsp:sp modelId="{418CE5E2-0BB8-49B5-972E-7ACFE2326C71}">
      <dsp:nvSpPr>
        <dsp:cNvPr id="0" name=""/>
        <dsp:cNvSpPr/>
      </dsp:nvSpPr>
      <dsp:spPr>
        <a:xfrm>
          <a:off x="2534021" y="761268"/>
          <a:ext cx="872271"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Encapsulate</a:t>
          </a:r>
        </a:p>
      </dsp:txBody>
      <dsp:txXfrm>
        <a:off x="2534021" y="761268"/>
        <a:ext cx="872271" cy="266960"/>
      </dsp:txXfrm>
    </dsp:sp>
    <dsp:sp modelId="{0C618E78-BF26-46AD-807F-E4BA161A6153}">
      <dsp:nvSpPr>
        <dsp:cNvPr id="0" name=""/>
        <dsp:cNvSpPr/>
      </dsp:nvSpPr>
      <dsp:spPr>
        <a:xfrm>
          <a:off x="2534021" y="1140352"/>
          <a:ext cx="904216"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Use an Intermediary</a:t>
          </a:r>
        </a:p>
      </dsp:txBody>
      <dsp:txXfrm>
        <a:off x="2534021" y="1140352"/>
        <a:ext cx="904216" cy="266960"/>
      </dsp:txXfrm>
    </dsp:sp>
    <dsp:sp modelId="{6056B354-6C21-497B-9DBB-A8E11342810D}">
      <dsp:nvSpPr>
        <dsp:cNvPr id="0" name=""/>
        <dsp:cNvSpPr/>
      </dsp:nvSpPr>
      <dsp:spPr>
        <a:xfrm>
          <a:off x="2534021" y="1519435"/>
          <a:ext cx="904216"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Abstract Common Services</a:t>
          </a:r>
        </a:p>
      </dsp:txBody>
      <dsp:txXfrm>
        <a:off x="2534021" y="1519435"/>
        <a:ext cx="904216" cy="266960"/>
      </dsp:txXfrm>
    </dsp:sp>
    <dsp:sp modelId="{A22FAE82-EE40-4B2D-A2E9-185DAB046B97}">
      <dsp:nvSpPr>
        <dsp:cNvPr id="0" name=""/>
        <dsp:cNvSpPr/>
      </dsp:nvSpPr>
      <dsp:spPr>
        <a:xfrm>
          <a:off x="2534021" y="1898519"/>
          <a:ext cx="904216"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Restrict Dependencies</a:t>
          </a:r>
        </a:p>
      </dsp:txBody>
      <dsp:txXfrm>
        <a:off x="2534021" y="1898519"/>
        <a:ext cx="904216" cy="266960"/>
      </dsp:txXfrm>
    </dsp:sp>
    <dsp:sp modelId="{E19EB3F0-4C68-43E7-BA69-5BE43DCB84A1}">
      <dsp:nvSpPr>
        <dsp:cNvPr id="0" name=""/>
        <dsp:cNvSpPr/>
      </dsp:nvSpPr>
      <dsp:spPr>
        <a:xfrm>
          <a:off x="3824742" y="382184"/>
          <a:ext cx="703969"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Defer Binding</a:t>
          </a:r>
        </a:p>
      </dsp:txBody>
      <dsp:txXfrm>
        <a:off x="3824742" y="382184"/>
        <a:ext cx="703969" cy="266960"/>
      </dsp:txXfrm>
    </dsp:sp>
    <dsp:sp modelId="{7DD86A20-7738-48DE-84C2-1D5833FD9F10}">
      <dsp:nvSpPr>
        <dsp:cNvPr id="0" name=""/>
        <dsp:cNvSpPr/>
      </dsp:nvSpPr>
      <dsp:spPr>
        <a:xfrm>
          <a:off x="4310579" y="761268"/>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Component Replacement</a:t>
          </a:r>
        </a:p>
      </dsp:txBody>
      <dsp:txXfrm>
        <a:off x="4310579" y="761268"/>
        <a:ext cx="889773" cy="266960"/>
      </dsp:txXfrm>
    </dsp:sp>
    <dsp:sp modelId="{D7D773E7-F98B-456C-BBC2-A9085FDFF281}">
      <dsp:nvSpPr>
        <dsp:cNvPr id="0" name=""/>
        <dsp:cNvSpPr/>
      </dsp:nvSpPr>
      <dsp:spPr>
        <a:xfrm>
          <a:off x="4310579" y="1140352"/>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Couple-time Parameterization</a:t>
          </a:r>
        </a:p>
      </dsp:txBody>
      <dsp:txXfrm>
        <a:off x="4310579" y="1140352"/>
        <a:ext cx="889773" cy="266960"/>
      </dsp:txXfrm>
    </dsp:sp>
    <dsp:sp modelId="{16D922DB-8EB5-4945-A0DB-2AFE22FD3605}">
      <dsp:nvSpPr>
        <dsp:cNvPr id="0" name=""/>
        <dsp:cNvSpPr/>
      </dsp:nvSpPr>
      <dsp:spPr>
        <a:xfrm>
          <a:off x="4310579" y="1519435"/>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Aspects</a:t>
          </a:r>
        </a:p>
      </dsp:txBody>
      <dsp:txXfrm>
        <a:off x="4310579" y="1519435"/>
        <a:ext cx="889773" cy="266960"/>
      </dsp:txXfrm>
    </dsp:sp>
    <dsp:sp modelId="{B8C217F9-D840-4FBC-B8AB-58FA5A4E2C2D}">
      <dsp:nvSpPr>
        <dsp:cNvPr id="0" name=""/>
        <dsp:cNvSpPr/>
      </dsp:nvSpPr>
      <dsp:spPr>
        <a:xfrm>
          <a:off x="4310579" y="1898519"/>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Configuration Time Binding</a:t>
          </a:r>
        </a:p>
      </dsp:txBody>
      <dsp:txXfrm>
        <a:off x="4310579" y="1898519"/>
        <a:ext cx="889773" cy="266960"/>
      </dsp:txXfrm>
    </dsp:sp>
    <dsp:sp modelId="{803E64B3-CDDE-4FF8-8D79-CFA1B4F00DEC}">
      <dsp:nvSpPr>
        <dsp:cNvPr id="0" name=""/>
        <dsp:cNvSpPr/>
      </dsp:nvSpPr>
      <dsp:spPr>
        <a:xfrm>
          <a:off x="4310579" y="2277603"/>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Resource Files</a:t>
          </a:r>
        </a:p>
      </dsp:txBody>
      <dsp:txXfrm>
        <a:off x="4310579" y="2277603"/>
        <a:ext cx="889773" cy="266960"/>
      </dsp:txXfrm>
    </dsp:sp>
    <dsp:sp modelId="{AF4E9E8A-A174-41F3-96CA-BE4023869E6A}">
      <dsp:nvSpPr>
        <dsp:cNvPr id="0" name=""/>
        <dsp:cNvSpPr/>
      </dsp:nvSpPr>
      <dsp:spPr>
        <a:xfrm>
          <a:off x="4310579" y="2656687"/>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Discovery</a:t>
          </a:r>
        </a:p>
      </dsp:txBody>
      <dsp:txXfrm>
        <a:off x="4310579" y="2656687"/>
        <a:ext cx="889773" cy="266960"/>
      </dsp:txXfrm>
    </dsp:sp>
    <dsp:sp modelId="{36C21141-2063-4597-8D4D-0CAA1CE432F9}">
      <dsp:nvSpPr>
        <dsp:cNvPr id="0" name=""/>
        <dsp:cNvSpPr/>
      </dsp:nvSpPr>
      <dsp:spPr>
        <a:xfrm>
          <a:off x="4310579" y="3035771"/>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Interpret Parameters</a:t>
          </a:r>
        </a:p>
      </dsp:txBody>
      <dsp:txXfrm>
        <a:off x="4310579" y="3035771"/>
        <a:ext cx="889773" cy="266960"/>
      </dsp:txXfrm>
    </dsp:sp>
    <dsp:sp modelId="{5482322E-78B5-4779-B504-09320F50DEB5}">
      <dsp:nvSpPr>
        <dsp:cNvPr id="0" name=""/>
        <dsp:cNvSpPr/>
      </dsp:nvSpPr>
      <dsp:spPr>
        <a:xfrm>
          <a:off x="4310579" y="3414855"/>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Shared Repositories</a:t>
          </a:r>
        </a:p>
      </dsp:txBody>
      <dsp:txXfrm>
        <a:off x="4310579" y="3414855"/>
        <a:ext cx="889773" cy="266960"/>
      </dsp:txXfrm>
    </dsp:sp>
    <dsp:sp modelId="{7F609BB9-9FFD-483F-8906-0C8CC33172E8}">
      <dsp:nvSpPr>
        <dsp:cNvPr id="0" name=""/>
        <dsp:cNvSpPr/>
      </dsp:nvSpPr>
      <dsp:spPr>
        <a:xfrm>
          <a:off x="4310579" y="3793938"/>
          <a:ext cx="889773"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Polymorphism</a:t>
          </a:r>
        </a:p>
      </dsp:txBody>
      <dsp:txXfrm>
        <a:off x="4310579" y="3793938"/>
        <a:ext cx="889773" cy="26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598BC-CC0D-44C3-8284-3200C65DBB1E}">
      <dsp:nvSpPr>
        <dsp:cNvPr id="0" name=""/>
        <dsp:cNvSpPr/>
      </dsp:nvSpPr>
      <dsp:spPr>
        <a:xfrm>
          <a:off x="3632285" y="1034023"/>
          <a:ext cx="127945" cy="997976"/>
        </a:xfrm>
        <a:custGeom>
          <a:avLst/>
          <a:gdLst/>
          <a:ahLst/>
          <a:cxnLst/>
          <a:rect l="0" t="0" r="0" b="0"/>
          <a:pathLst>
            <a:path>
              <a:moveTo>
                <a:pt x="0" y="0"/>
              </a:moveTo>
              <a:lnTo>
                <a:pt x="0" y="997976"/>
              </a:lnTo>
              <a:lnTo>
                <a:pt x="127945" y="99797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30C36B-846C-4CBD-9CC9-C19189B09B73}">
      <dsp:nvSpPr>
        <dsp:cNvPr id="0" name=""/>
        <dsp:cNvSpPr/>
      </dsp:nvSpPr>
      <dsp:spPr>
        <a:xfrm>
          <a:off x="3632285" y="1034023"/>
          <a:ext cx="127945" cy="392366"/>
        </a:xfrm>
        <a:custGeom>
          <a:avLst/>
          <a:gdLst/>
          <a:ahLst/>
          <a:cxnLst/>
          <a:rect l="0" t="0" r="0" b="0"/>
          <a:pathLst>
            <a:path>
              <a:moveTo>
                <a:pt x="0" y="0"/>
              </a:moveTo>
              <a:lnTo>
                <a:pt x="0" y="392366"/>
              </a:lnTo>
              <a:lnTo>
                <a:pt x="127945" y="39236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73E89-09C1-4C31-B335-BD65C8FFDCB4}">
      <dsp:nvSpPr>
        <dsp:cNvPr id="0" name=""/>
        <dsp:cNvSpPr/>
      </dsp:nvSpPr>
      <dsp:spPr>
        <a:xfrm>
          <a:off x="2941378" y="428414"/>
          <a:ext cx="1032095" cy="179123"/>
        </a:xfrm>
        <a:custGeom>
          <a:avLst/>
          <a:gdLst/>
          <a:ahLst/>
          <a:cxnLst/>
          <a:rect l="0" t="0" r="0" b="0"/>
          <a:pathLst>
            <a:path>
              <a:moveTo>
                <a:pt x="0" y="0"/>
              </a:moveTo>
              <a:lnTo>
                <a:pt x="0" y="89561"/>
              </a:lnTo>
              <a:lnTo>
                <a:pt x="1032095" y="89561"/>
              </a:lnTo>
              <a:lnTo>
                <a:pt x="1032095" y="179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7AA4B-F590-4CA9-9A93-D28BB7FEBF73}">
      <dsp:nvSpPr>
        <dsp:cNvPr id="0" name=""/>
        <dsp:cNvSpPr/>
      </dsp:nvSpPr>
      <dsp:spPr>
        <a:xfrm>
          <a:off x="2600190" y="1034023"/>
          <a:ext cx="127945" cy="1603585"/>
        </a:xfrm>
        <a:custGeom>
          <a:avLst/>
          <a:gdLst/>
          <a:ahLst/>
          <a:cxnLst/>
          <a:rect l="0" t="0" r="0" b="0"/>
          <a:pathLst>
            <a:path>
              <a:moveTo>
                <a:pt x="0" y="0"/>
              </a:moveTo>
              <a:lnTo>
                <a:pt x="0" y="1603585"/>
              </a:lnTo>
              <a:lnTo>
                <a:pt x="127945" y="160358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14359-A1B0-4A03-9175-1ED614062E83}">
      <dsp:nvSpPr>
        <dsp:cNvPr id="0" name=""/>
        <dsp:cNvSpPr/>
      </dsp:nvSpPr>
      <dsp:spPr>
        <a:xfrm>
          <a:off x="2600190" y="1034023"/>
          <a:ext cx="127945" cy="997976"/>
        </a:xfrm>
        <a:custGeom>
          <a:avLst/>
          <a:gdLst/>
          <a:ahLst/>
          <a:cxnLst/>
          <a:rect l="0" t="0" r="0" b="0"/>
          <a:pathLst>
            <a:path>
              <a:moveTo>
                <a:pt x="0" y="0"/>
              </a:moveTo>
              <a:lnTo>
                <a:pt x="0" y="997976"/>
              </a:lnTo>
              <a:lnTo>
                <a:pt x="127945" y="99797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9CEAC-CF99-4312-B712-9A3DEA5D0C79}">
      <dsp:nvSpPr>
        <dsp:cNvPr id="0" name=""/>
        <dsp:cNvSpPr/>
      </dsp:nvSpPr>
      <dsp:spPr>
        <a:xfrm>
          <a:off x="2600190" y="1034023"/>
          <a:ext cx="127945" cy="392366"/>
        </a:xfrm>
        <a:custGeom>
          <a:avLst/>
          <a:gdLst/>
          <a:ahLst/>
          <a:cxnLst/>
          <a:rect l="0" t="0" r="0" b="0"/>
          <a:pathLst>
            <a:path>
              <a:moveTo>
                <a:pt x="0" y="0"/>
              </a:moveTo>
              <a:lnTo>
                <a:pt x="0" y="392366"/>
              </a:lnTo>
              <a:lnTo>
                <a:pt x="127945" y="39236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953E7-C956-4761-851F-F4C38621F174}">
      <dsp:nvSpPr>
        <dsp:cNvPr id="0" name=""/>
        <dsp:cNvSpPr/>
      </dsp:nvSpPr>
      <dsp:spPr>
        <a:xfrm>
          <a:off x="2895658" y="428414"/>
          <a:ext cx="91440" cy="179123"/>
        </a:xfrm>
        <a:custGeom>
          <a:avLst/>
          <a:gdLst/>
          <a:ahLst/>
          <a:cxnLst/>
          <a:rect l="0" t="0" r="0" b="0"/>
          <a:pathLst>
            <a:path>
              <a:moveTo>
                <a:pt x="45720" y="0"/>
              </a:moveTo>
              <a:lnTo>
                <a:pt x="45720" y="179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20D9F-3616-4ECE-8F82-64973E0A00D4}">
      <dsp:nvSpPr>
        <dsp:cNvPr id="0" name=""/>
        <dsp:cNvSpPr/>
      </dsp:nvSpPr>
      <dsp:spPr>
        <a:xfrm>
          <a:off x="1568094" y="1034023"/>
          <a:ext cx="127945" cy="2814804"/>
        </a:xfrm>
        <a:custGeom>
          <a:avLst/>
          <a:gdLst/>
          <a:ahLst/>
          <a:cxnLst/>
          <a:rect l="0" t="0" r="0" b="0"/>
          <a:pathLst>
            <a:path>
              <a:moveTo>
                <a:pt x="0" y="0"/>
              </a:moveTo>
              <a:lnTo>
                <a:pt x="0" y="2814804"/>
              </a:lnTo>
              <a:lnTo>
                <a:pt x="127945" y="281480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F5AE2-874E-4FE7-B2E9-B8B94CB95CBF}">
      <dsp:nvSpPr>
        <dsp:cNvPr id="0" name=""/>
        <dsp:cNvSpPr/>
      </dsp:nvSpPr>
      <dsp:spPr>
        <a:xfrm>
          <a:off x="1568094" y="1034023"/>
          <a:ext cx="127945" cy="2209195"/>
        </a:xfrm>
        <a:custGeom>
          <a:avLst/>
          <a:gdLst/>
          <a:ahLst/>
          <a:cxnLst/>
          <a:rect l="0" t="0" r="0" b="0"/>
          <a:pathLst>
            <a:path>
              <a:moveTo>
                <a:pt x="0" y="0"/>
              </a:moveTo>
              <a:lnTo>
                <a:pt x="0" y="2209195"/>
              </a:lnTo>
              <a:lnTo>
                <a:pt x="127945" y="220919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ADBE14-2A2D-4053-8267-952A942F92F3}">
      <dsp:nvSpPr>
        <dsp:cNvPr id="0" name=""/>
        <dsp:cNvSpPr/>
      </dsp:nvSpPr>
      <dsp:spPr>
        <a:xfrm>
          <a:off x="1568094" y="1034023"/>
          <a:ext cx="127945" cy="1603585"/>
        </a:xfrm>
        <a:custGeom>
          <a:avLst/>
          <a:gdLst/>
          <a:ahLst/>
          <a:cxnLst/>
          <a:rect l="0" t="0" r="0" b="0"/>
          <a:pathLst>
            <a:path>
              <a:moveTo>
                <a:pt x="0" y="0"/>
              </a:moveTo>
              <a:lnTo>
                <a:pt x="0" y="1603585"/>
              </a:lnTo>
              <a:lnTo>
                <a:pt x="127945" y="160358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D3BF6-D6D5-45A4-B163-972BC5D9CDC6}">
      <dsp:nvSpPr>
        <dsp:cNvPr id="0" name=""/>
        <dsp:cNvSpPr/>
      </dsp:nvSpPr>
      <dsp:spPr>
        <a:xfrm>
          <a:off x="1568094" y="1034023"/>
          <a:ext cx="127945" cy="997976"/>
        </a:xfrm>
        <a:custGeom>
          <a:avLst/>
          <a:gdLst/>
          <a:ahLst/>
          <a:cxnLst/>
          <a:rect l="0" t="0" r="0" b="0"/>
          <a:pathLst>
            <a:path>
              <a:moveTo>
                <a:pt x="0" y="0"/>
              </a:moveTo>
              <a:lnTo>
                <a:pt x="0" y="997976"/>
              </a:lnTo>
              <a:lnTo>
                <a:pt x="127945" y="99797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F7B9-2E49-4ECB-9C79-B3234ECBB9AB}">
      <dsp:nvSpPr>
        <dsp:cNvPr id="0" name=""/>
        <dsp:cNvSpPr/>
      </dsp:nvSpPr>
      <dsp:spPr>
        <a:xfrm>
          <a:off x="1568094" y="1034023"/>
          <a:ext cx="127945" cy="392366"/>
        </a:xfrm>
        <a:custGeom>
          <a:avLst/>
          <a:gdLst/>
          <a:ahLst/>
          <a:cxnLst/>
          <a:rect l="0" t="0" r="0" b="0"/>
          <a:pathLst>
            <a:path>
              <a:moveTo>
                <a:pt x="0" y="0"/>
              </a:moveTo>
              <a:lnTo>
                <a:pt x="0" y="392366"/>
              </a:lnTo>
              <a:lnTo>
                <a:pt x="127945" y="39236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1909283" y="428414"/>
          <a:ext cx="1032095" cy="179123"/>
        </a:xfrm>
        <a:custGeom>
          <a:avLst/>
          <a:gdLst/>
          <a:ahLst/>
          <a:cxnLst/>
          <a:rect l="0" t="0" r="0" b="0"/>
          <a:pathLst>
            <a:path>
              <a:moveTo>
                <a:pt x="1032095" y="0"/>
              </a:moveTo>
              <a:lnTo>
                <a:pt x="1032095" y="89561"/>
              </a:lnTo>
              <a:lnTo>
                <a:pt x="0" y="89561"/>
              </a:lnTo>
              <a:lnTo>
                <a:pt x="0" y="179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126829" y="1928"/>
          <a:ext cx="1629098"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Integrability Tactics</a:t>
          </a:r>
        </a:p>
      </dsp:txBody>
      <dsp:txXfrm>
        <a:off x="2126829" y="1928"/>
        <a:ext cx="1629098" cy="426485"/>
      </dsp:txXfrm>
    </dsp:sp>
    <dsp:sp modelId="{2AB04048-BAA8-4CAF-BE64-430D24FFEA4B}">
      <dsp:nvSpPr>
        <dsp:cNvPr id="0" name=""/>
        <dsp:cNvSpPr/>
      </dsp:nvSpPr>
      <dsp:spPr>
        <a:xfrm>
          <a:off x="1482797" y="607538"/>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Limit Dependencies</a:t>
          </a:r>
        </a:p>
      </dsp:txBody>
      <dsp:txXfrm>
        <a:off x="1482797" y="607538"/>
        <a:ext cx="852971" cy="426485"/>
      </dsp:txXfrm>
    </dsp:sp>
    <dsp:sp modelId="{DD14A994-FDDF-4237-8E7A-F256410EEE26}">
      <dsp:nvSpPr>
        <dsp:cNvPr id="0" name=""/>
        <dsp:cNvSpPr/>
      </dsp:nvSpPr>
      <dsp:spPr>
        <a:xfrm>
          <a:off x="1696040" y="1213147"/>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Encapsulate</a:t>
          </a:r>
        </a:p>
      </dsp:txBody>
      <dsp:txXfrm>
        <a:off x="1696040" y="1213147"/>
        <a:ext cx="852971" cy="426485"/>
      </dsp:txXfrm>
    </dsp:sp>
    <dsp:sp modelId="{6DF7F209-CBB3-4977-8349-328FE00DE58B}">
      <dsp:nvSpPr>
        <dsp:cNvPr id="0" name=""/>
        <dsp:cNvSpPr/>
      </dsp:nvSpPr>
      <dsp:spPr>
        <a:xfrm>
          <a:off x="1696040" y="1818757"/>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Use an Intermediary</a:t>
          </a:r>
        </a:p>
      </dsp:txBody>
      <dsp:txXfrm>
        <a:off x="1696040" y="1818757"/>
        <a:ext cx="852971" cy="426485"/>
      </dsp:txXfrm>
    </dsp:sp>
    <dsp:sp modelId="{0133EBFD-8177-43D9-ABB7-0DD04395A5BA}">
      <dsp:nvSpPr>
        <dsp:cNvPr id="0" name=""/>
        <dsp:cNvSpPr/>
      </dsp:nvSpPr>
      <dsp:spPr>
        <a:xfrm>
          <a:off x="1696040" y="2424366"/>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Restrict Communication Paths</a:t>
          </a:r>
        </a:p>
      </dsp:txBody>
      <dsp:txXfrm>
        <a:off x="1696040" y="2424366"/>
        <a:ext cx="852971" cy="426485"/>
      </dsp:txXfrm>
    </dsp:sp>
    <dsp:sp modelId="{E94DB9C5-0FAC-4411-9810-6F656DAAA6BC}">
      <dsp:nvSpPr>
        <dsp:cNvPr id="0" name=""/>
        <dsp:cNvSpPr/>
      </dsp:nvSpPr>
      <dsp:spPr>
        <a:xfrm>
          <a:off x="1696040" y="3029976"/>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Adhere to Standards</a:t>
          </a:r>
        </a:p>
      </dsp:txBody>
      <dsp:txXfrm>
        <a:off x="1696040" y="3029976"/>
        <a:ext cx="852971" cy="426485"/>
      </dsp:txXfrm>
    </dsp:sp>
    <dsp:sp modelId="{B327D029-1D5C-45E7-8A1C-14639D3D2924}">
      <dsp:nvSpPr>
        <dsp:cNvPr id="0" name=""/>
        <dsp:cNvSpPr/>
      </dsp:nvSpPr>
      <dsp:spPr>
        <a:xfrm>
          <a:off x="1696040" y="3635585"/>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Abstract Common Services</a:t>
          </a:r>
        </a:p>
      </dsp:txBody>
      <dsp:txXfrm>
        <a:off x="1696040" y="3635585"/>
        <a:ext cx="852971" cy="426485"/>
      </dsp:txXfrm>
    </dsp:sp>
    <dsp:sp modelId="{9F2662A6-EAA1-4B92-B910-97A5EDEC0718}">
      <dsp:nvSpPr>
        <dsp:cNvPr id="0" name=""/>
        <dsp:cNvSpPr/>
      </dsp:nvSpPr>
      <dsp:spPr>
        <a:xfrm>
          <a:off x="2514893" y="607538"/>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Adapt</a:t>
          </a:r>
        </a:p>
      </dsp:txBody>
      <dsp:txXfrm>
        <a:off x="2514893" y="607538"/>
        <a:ext cx="852971" cy="426485"/>
      </dsp:txXfrm>
    </dsp:sp>
    <dsp:sp modelId="{D3044214-A8B0-4D87-B27D-39305ACD92BD}">
      <dsp:nvSpPr>
        <dsp:cNvPr id="0" name=""/>
        <dsp:cNvSpPr/>
      </dsp:nvSpPr>
      <dsp:spPr>
        <a:xfrm>
          <a:off x="2728135" y="1213147"/>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Discover</a:t>
          </a:r>
        </a:p>
      </dsp:txBody>
      <dsp:txXfrm>
        <a:off x="2728135" y="1213147"/>
        <a:ext cx="852971" cy="426485"/>
      </dsp:txXfrm>
    </dsp:sp>
    <dsp:sp modelId="{218817B3-E5CC-4304-81FF-0E7F536F8348}">
      <dsp:nvSpPr>
        <dsp:cNvPr id="0" name=""/>
        <dsp:cNvSpPr/>
      </dsp:nvSpPr>
      <dsp:spPr>
        <a:xfrm>
          <a:off x="2728135" y="1818757"/>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Tailor Interface</a:t>
          </a:r>
        </a:p>
      </dsp:txBody>
      <dsp:txXfrm>
        <a:off x="2728135" y="1818757"/>
        <a:ext cx="852971" cy="426485"/>
      </dsp:txXfrm>
    </dsp:sp>
    <dsp:sp modelId="{DC1670E3-4D01-42F4-9ACF-1A69A72D69B7}">
      <dsp:nvSpPr>
        <dsp:cNvPr id="0" name=""/>
        <dsp:cNvSpPr/>
      </dsp:nvSpPr>
      <dsp:spPr>
        <a:xfrm>
          <a:off x="2728135" y="2424366"/>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Configure Behavior</a:t>
          </a:r>
        </a:p>
      </dsp:txBody>
      <dsp:txXfrm>
        <a:off x="2728135" y="2424366"/>
        <a:ext cx="852971" cy="426485"/>
      </dsp:txXfrm>
    </dsp:sp>
    <dsp:sp modelId="{33ADA9B7-7157-4E30-B56F-A5CE4296CFB8}">
      <dsp:nvSpPr>
        <dsp:cNvPr id="0" name=""/>
        <dsp:cNvSpPr/>
      </dsp:nvSpPr>
      <dsp:spPr>
        <a:xfrm>
          <a:off x="3546988" y="607538"/>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Coordinate</a:t>
          </a:r>
        </a:p>
      </dsp:txBody>
      <dsp:txXfrm>
        <a:off x="3546988" y="607538"/>
        <a:ext cx="852971" cy="426485"/>
      </dsp:txXfrm>
    </dsp:sp>
    <dsp:sp modelId="{942ABECC-A399-4415-9163-B705C07B86FD}">
      <dsp:nvSpPr>
        <dsp:cNvPr id="0" name=""/>
        <dsp:cNvSpPr/>
      </dsp:nvSpPr>
      <dsp:spPr>
        <a:xfrm>
          <a:off x="3760230" y="1213147"/>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Orchestrate</a:t>
          </a:r>
        </a:p>
      </dsp:txBody>
      <dsp:txXfrm>
        <a:off x="3760230" y="1213147"/>
        <a:ext cx="852971" cy="426485"/>
      </dsp:txXfrm>
    </dsp:sp>
    <dsp:sp modelId="{AE162CB4-FFB7-47A5-BC79-74086B5C56E4}">
      <dsp:nvSpPr>
        <dsp:cNvPr id="0" name=""/>
        <dsp:cNvSpPr/>
      </dsp:nvSpPr>
      <dsp:spPr>
        <a:xfrm>
          <a:off x="3760230" y="1818757"/>
          <a:ext cx="852971" cy="426485"/>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Manage Resources</a:t>
          </a:r>
        </a:p>
      </dsp:txBody>
      <dsp:txXfrm>
        <a:off x="3760230" y="1818757"/>
        <a:ext cx="852971" cy="426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DB1BB-257B-425B-9C28-BE602EBC66FD}">
      <dsp:nvSpPr>
        <dsp:cNvPr id="0" name=""/>
        <dsp:cNvSpPr/>
      </dsp:nvSpPr>
      <dsp:spPr>
        <a:xfrm>
          <a:off x="3394775" y="1472331"/>
          <a:ext cx="281999" cy="2287339"/>
        </a:xfrm>
        <a:custGeom>
          <a:avLst/>
          <a:gdLst/>
          <a:ahLst/>
          <a:cxnLst/>
          <a:rect l="0" t="0" r="0" b="0"/>
          <a:pathLst>
            <a:path>
              <a:moveTo>
                <a:pt x="0" y="0"/>
              </a:moveTo>
              <a:lnTo>
                <a:pt x="0" y="2287339"/>
              </a:lnTo>
              <a:lnTo>
                <a:pt x="281999" y="228733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F5AD-71EF-4720-8940-DEF7CF4AAF02}">
      <dsp:nvSpPr>
        <dsp:cNvPr id="0" name=""/>
        <dsp:cNvSpPr/>
      </dsp:nvSpPr>
      <dsp:spPr>
        <a:xfrm>
          <a:off x="3394775" y="1472331"/>
          <a:ext cx="281999" cy="1423503"/>
        </a:xfrm>
        <a:custGeom>
          <a:avLst/>
          <a:gdLst/>
          <a:ahLst/>
          <a:cxnLst/>
          <a:rect l="0" t="0" r="0" b="0"/>
          <a:pathLst>
            <a:path>
              <a:moveTo>
                <a:pt x="0" y="0"/>
              </a:moveTo>
              <a:lnTo>
                <a:pt x="0" y="1423503"/>
              </a:lnTo>
              <a:lnTo>
                <a:pt x="281999" y="142350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E7176-116B-4821-845B-A0F914E358C5}">
      <dsp:nvSpPr>
        <dsp:cNvPr id="0" name=""/>
        <dsp:cNvSpPr/>
      </dsp:nvSpPr>
      <dsp:spPr>
        <a:xfrm>
          <a:off x="3394775" y="1472331"/>
          <a:ext cx="281999" cy="559668"/>
        </a:xfrm>
        <a:custGeom>
          <a:avLst/>
          <a:gdLst/>
          <a:ahLst/>
          <a:cxnLst/>
          <a:rect l="0" t="0" r="0" b="0"/>
          <a:pathLst>
            <a:path>
              <a:moveTo>
                <a:pt x="0" y="0"/>
              </a:moveTo>
              <a:lnTo>
                <a:pt x="0" y="559668"/>
              </a:lnTo>
              <a:lnTo>
                <a:pt x="281999" y="55966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953E7-C956-4761-851F-F4C38621F174}">
      <dsp:nvSpPr>
        <dsp:cNvPr id="0" name=""/>
        <dsp:cNvSpPr/>
      </dsp:nvSpPr>
      <dsp:spPr>
        <a:xfrm>
          <a:off x="3048000" y="608496"/>
          <a:ext cx="1098774" cy="255500"/>
        </a:xfrm>
        <a:custGeom>
          <a:avLst/>
          <a:gdLst/>
          <a:ahLst/>
          <a:cxnLst/>
          <a:rect l="0" t="0" r="0" b="0"/>
          <a:pathLst>
            <a:path>
              <a:moveTo>
                <a:pt x="0" y="0"/>
              </a:moveTo>
              <a:lnTo>
                <a:pt x="0" y="127750"/>
              </a:lnTo>
              <a:lnTo>
                <a:pt x="1098774" y="127750"/>
              </a:lnTo>
              <a:lnTo>
                <a:pt x="1098774" y="25550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ADBE14-2A2D-4053-8267-952A942F92F3}">
      <dsp:nvSpPr>
        <dsp:cNvPr id="0" name=""/>
        <dsp:cNvSpPr/>
      </dsp:nvSpPr>
      <dsp:spPr>
        <a:xfrm>
          <a:off x="1271163" y="1472325"/>
          <a:ext cx="199241" cy="2287506"/>
        </a:xfrm>
        <a:custGeom>
          <a:avLst/>
          <a:gdLst/>
          <a:ahLst/>
          <a:cxnLst/>
          <a:rect l="0" t="0" r="0" b="0"/>
          <a:pathLst>
            <a:path>
              <a:moveTo>
                <a:pt x="0" y="0"/>
              </a:moveTo>
              <a:lnTo>
                <a:pt x="0" y="2287506"/>
              </a:lnTo>
              <a:lnTo>
                <a:pt x="199241" y="228750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AD3BF6-D6D5-45A4-B163-972BC5D9CDC6}">
      <dsp:nvSpPr>
        <dsp:cNvPr id="0" name=""/>
        <dsp:cNvSpPr/>
      </dsp:nvSpPr>
      <dsp:spPr>
        <a:xfrm>
          <a:off x="1271163" y="1472325"/>
          <a:ext cx="223575" cy="1423509"/>
        </a:xfrm>
        <a:custGeom>
          <a:avLst/>
          <a:gdLst/>
          <a:ahLst/>
          <a:cxnLst/>
          <a:rect l="0" t="0" r="0" b="0"/>
          <a:pathLst>
            <a:path>
              <a:moveTo>
                <a:pt x="0" y="0"/>
              </a:moveTo>
              <a:lnTo>
                <a:pt x="0" y="1423509"/>
              </a:lnTo>
              <a:lnTo>
                <a:pt x="223575" y="142350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F7B9-2E49-4ECB-9C79-B3234ECBB9AB}">
      <dsp:nvSpPr>
        <dsp:cNvPr id="0" name=""/>
        <dsp:cNvSpPr/>
      </dsp:nvSpPr>
      <dsp:spPr>
        <a:xfrm>
          <a:off x="1271163" y="1472325"/>
          <a:ext cx="199241" cy="559674"/>
        </a:xfrm>
        <a:custGeom>
          <a:avLst/>
          <a:gdLst/>
          <a:ahLst/>
          <a:cxnLst/>
          <a:rect l="0" t="0" r="0" b="0"/>
          <a:pathLst>
            <a:path>
              <a:moveTo>
                <a:pt x="0" y="0"/>
              </a:moveTo>
              <a:lnTo>
                <a:pt x="0" y="559674"/>
              </a:lnTo>
              <a:lnTo>
                <a:pt x="199241" y="55967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2047982" y="608496"/>
          <a:ext cx="1000017" cy="255494"/>
        </a:xfrm>
        <a:custGeom>
          <a:avLst/>
          <a:gdLst/>
          <a:ahLst/>
          <a:cxnLst/>
          <a:rect l="0" t="0" r="0" b="0"/>
          <a:pathLst>
            <a:path>
              <a:moveTo>
                <a:pt x="1000017" y="0"/>
              </a:moveTo>
              <a:lnTo>
                <a:pt x="1000017" y="127744"/>
              </a:lnTo>
              <a:lnTo>
                <a:pt x="0" y="127744"/>
              </a:lnTo>
              <a:lnTo>
                <a:pt x="0" y="25549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1886134" y="161"/>
          <a:ext cx="2323730"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err="1"/>
            <a:t>Deployability</a:t>
          </a:r>
          <a:r>
            <a:rPr lang="en-US" sz="1050" b="1" kern="1200" dirty="0"/>
            <a:t> Tactics</a:t>
          </a:r>
        </a:p>
      </dsp:txBody>
      <dsp:txXfrm>
        <a:off x="1886134" y="161"/>
        <a:ext cx="2323730" cy="608334"/>
      </dsp:txXfrm>
    </dsp:sp>
    <dsp:sp modelId="{2AB04048-BAA8-4CAF-BE64-430D24FFEA4B}">
      <dsp:nvSpPr>
        <dsp:cNvPr id="0" name=""/>
        <dsp:cNvSpPr/>
      </dsp:nvSpPr>
      <dsp:spPr>
        <a:xfrm>
          <a:off x="1076958" y="863990"/>
          <a:ext cx="1942048"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Manage Deployment Pipeline</a:t>
          </a:r>
        </a:p>
      </dsp:txBody>
      <dsp:txXfrm>
        <a:off x="1076958" y="863990"/>
        <a:ext cx="1942048" cy="608334"/>
      </dsp:txXfrm>
    </dsp:sp>
    <dsp:sp modelId="{DD14A994-FDDF-4237-8E7A-F256410EEE26}">
      <dsp:nvSpPr>
        <dsp:cNvPr id="0" name=""/>
        <dsp:cNvSpPr/>
      </dsp:nvSpPr>
      <dsp:spPr>
        <a:xfrm>
          <a:off x="1470404" y="1727832"/>
          <a:ext cx="1216669"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Scale Rollouts</a:t>
          </a:r>
        </a:p>
      </dsp:txBody>
      <dsp:txXfrm>
        <a:off x="1470404" y="1727832"/>
        <a:ext cx="1216669" cy="608334"/>
      </dsp:txXfrm>
    </dsp:sp>
    <dsp:sp modelId="{6DF7F209-CBB3-4977-8349-328FE00DE58B}">
      <dsp:nvSpPr>
        <dsp:cNvPr id="0" name=""/>
        <dsp:cNvSpPr/>
      </dsp:nvSpPr>
      <dsp:spPr>
        <a:xfrm>
          <a:off x="1494738" y="2591668"/>
          <a:ext cx="1216669"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Script Deployment Commands</a:t>
          </a:r>
        </a:p>
      </dsp:txBody>
      <dsp:txXfrm>
        <a:off x="1494738" y="2591668"/>
        <a:ext cx="1216669" cy="608334"/>
      </dsp:txXfrm>
    </dsp:sp>
    <dsp:sp modelId="{0133EBFD-8177-43D9-ABB7-0DD04395A5BA}">
      <dsp:nvSpPr>
        <dsp:cNvPr id="0" name=""/>
        <dsp:cNvSpPr/>
      </dsp:nvSpPr>
      <dsp:spPr>
        <a:xfrm>
          <a:off x="1470404" y="3455665"/>
          <a:ext cx="1216669"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Rollback</a:t>
          </a:r>
        </a:p>
      </dsp:txBody>
      <dsp:txXfrm>
        <a:off x="1470404" y="3455665"/>
        <a:ext cx="1216669" cy="608334"/>
      </dsp:txXfrm>
    </dsp:sp>
    <dsp:sp modelId="{9F2662A6-EAA1-4B92-B910-97A5EDEC0718}">
      <dsp:nvSpPr>
        <dsp:cNvPr id="0" name=""/>
        <dsp:cNvSpPr/>
      </dsp:nvSpPr>
      <dsp:spPr>
        <a:xfrm>
          <a:off x="3206775" y="863996"/>
          <a:ext cx="1879998"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Deployed System</a:t>
          </a:r>
        </a:p>
      </dsp:txBody>
      <dsp:txXfrm>
        <a:off x="3206775" y="863996"/>
        <a:ext cx="1879998" cy="608334"/>
      </dsp:txXfrm>
    </dsp:sp>
    <dsp:sp modelId="{DCB07416-8647-4937-9635-E97151FC00D1}">
      <dsp:nvSpPr>
        <dsp:cNvPr id="0" name=""/>
        <dsp:cNvSpPr/>
      </dsp:nvSpPr>
      <dsp:spPr>
        <a:xfrm>
          <a:off x="3676775" y="1727832"/>
          <a:ext cx="1216669"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Service Interactions</a:t>
          </a:r>
        </a:p>
      </dsp:txBody>
      <dsp:txXfrm>
        <a:off x="3676775" y="1727832"/>
        <a:ext cx="1216669" cy="608334"/>
      </dsp:txXfrm>
    </dsp:sp>
    <dsp:sp modelId="{088A3603-398F-4A2F-9101-49E972BEA346}">
      <dsp:nvSpPr>
        <dsp:cNvPr id="0" name=""/>
        <dsp:cNvSpPr/>
      </dsp:nvSpPr>
      <dsp:spPr>
        <a:xfrm>
          <a:off x="3676775" y="2591668"/>
          <a:ext cx="1216669"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Package Dependencies</a:t>
          </a:r>
        </a:p>
      </dsp:txBody>
      <dsp:txXfrm>
        <a:off x="3676775" y="2591668"/>
        <a:ext cx="1216669" cy="608334"/>
      </dsp:txXfrm>
    </dsp:sp>
    <dsp:sp modelId="{26FAF418-6DE6-4148-95B0-5072196ECF66}">
      <dsp:nvSpPr>
        <dsp:cNvPr id="0" name=""/>
        <dsp:cNvSpPr/>
      </dsp:nvSpPr>
      <dsp:spPr>
        <a:xfrm>
          <a:off x="3676775" y="3455503"/>
          <a:ext cx="1216669" cy="60833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Toggle</a:t>
          </a:r>
          <a:r>
            <a:rPr lang="en-US" sz="1400" kern="1200" dirty="0"/>
            <a:t> </a:t>
          </a:r>
          <a:r>
            <a:rPr lang="en-US" sz="900" kern="1200" dirty="0">
              <a:solidFill>
                <a:srgbClr val="000000">
                  <a:hueOff val="0"/>
                  <a:satOff val="0"/>
                  <a:lumOff val="0"/>
                  <a:alphaOff val="0"/>
                </a:srgbClr>
              </a:solidFill>
              <a:latin typeface="Calibri" panose="020F0502020204030204"/>
              <a:ea typeface="+mn-ea"/>
              <a:cs typeface="+mn-cs"/>
            </a:rPr>
            <a:t>Features</a:t>
          </a:r>
        </a:p>
      </dsp:txBody>
      <dsp:txXfrm>
        <a:off x="3676775" y="3455503"/>
        <a:ext cx="1216669" cy="608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66BCB-8AA9-4492-A533-8931C278DEE3}">
      <dsp:nvSpPr>
        <dsp:cNvPr id="0" name=""/>
        <dsp:cNvSpPr/>
      </dsp:nvSpPr>
      <dsp:spPr>
        <a:xfrm>
          <a:off x="3265484" y="900022"/>
          <a:ext cx="191193" cy="2976543"/>
        </a:xfrm>
        <a:custGeom>
          <a:avLst/>
          <a:gdLst/>
          <a:ahLst/>
          <a:cxnLst/>
          <a:rect l="0" t="0" r="0" b="0"/>
          <a:pathLst>
            <a:path>
              <a:moveTo>
                <a:pt x="0" y="0"/>
              </a:moveTo>
              <a:lnTo>
                <a:pt x="0" y="2976543"/>
              </a:lnTo>
              <a:lnTo>
                <a:pt x="191193" y="297654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5F3306-E763-48A7-9783-5D1BBE220267}">
      <dsp:nvSpPr>
        <dsp:cNvPr id="0" name=""/>
        <dsp:cNvSpPr/>
      </dsp:nvSpPr>
      <dsp:spPr>
        <a:xfrm>
          <a:off x="3265484" y="900022"/>
          <a:ext cx="191193" cy="2449524"/>
        </a:xfrm>
        <a:custGeom>
          <a:avLst/>
          <a:gdLst/>
          <a:ahLst/>
          <a:cxnLst/>
          <a:rect l="0" t="0" r="0" b="0"/>
          <a:pathLst>
            <a:path>
              <a:moveTo>
                <a:pt x="0" y="0"/>
              </a:moveTo>
              <a:lnTo>
                <a:pt x="0" y="2449524"/>
              </a:lnTo>
              <a:lnTo>
                <a:pt x="191193" y="244952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2B6F3-D770-4B73-AE7E-F33BB0ACE599}">
      <dsp:nvSpPr>
        <dsp:cNvPr id="0" name=""/>
        <dsp:cNvSpPr/>
      </dsp:nvSpPr>
      <dsp:spPr>
        <a:xfrm>
          <a:off x="3265484" y="900022"/>
          <a:ext cx="191193" cy="1922505"/>
        </a:xfrm>
        <a:custGeom>
          <a:avLst/>
          <a:gdLst/>
          <a:ahLst/>
          <a:cxnLst/>
          <a:rect l="0" t="0" r="0" b="0"/>
          <a:pathLst>
            <a:path>
              <a:moveTo>
                <a:pt x="0" y="0"/>
              </a:moveTo>
              <a:lnTo>
                <a:pt x="0" y="1922505"/>
              </a:lnTo>
              <a:lnTo>
                <a:pt x="191193" y="192250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0198A-AA34-4D92-831D-8B669C61641C}">
      <dsp:nvSpPr>
        <dsp:cNvPr id="0" name=""/>
        <dsp:cNvSpPr/>
      </dsp:nvSpPr>
      <dsp:spPr>
        <a:xfrm>
          <a:off x="3265484" y="900022"/>
          <a:ext cx="191193" cy="1395486"/>
        </a:xfrm>
        <a:custGeom>
          <a:avLst/>
          <a:gdLst/>
          <a:ahLst/>
          <a:cxnLst/>
          <a:rect l="0" t="0" r="0" b="0"/>
          <a:pathLst>
            <a:path>
              <a:moveTo>
                <a:pt x="0" y="0"/>
              </a:moveTo>
              <a:lnTo>
                <a:pt x="0" y="1395486"/>
              </a:lnTo>
              <a:lnTo>
                <a:pt x="191193" y="139548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8CCBE8-118B-4D97-9ECE-9D92EEFA04BA}">
      <dsp:nvSpPr>
        <dsp:cNvPr id="0" name=""/>
        <dsp:cNvSpPr/>
      </dsp:nvSpPr>
      <dsp:spPr>
        <a:xfrm>
          <a:off x="3265484" y="900022"/>
          <a:ext cx="191193" cy="868467"/>
        </a:xfrm>
        <a:custGeom>
          <a:avLst/>
          <a:gdLst/>
          <a:ahLst/>
          <a:cxnLst/>
          <a:rect l="0" t="0" r="0" b="0"/>
          <a:pathLst>
            <a:path>
              <a:moveTo>
                <a:pt x="0" y="0"/>
              </a:moveTo>
              <a:lnTo>
                <a:pt x="0" y="868467"/>
              </a:lnTo>
              <a:lnTo>
                <a:pt x="191193" y="86846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E7176-116B-4821-845B-A0F914E358C5}">
      <dsp:nvSpPr>
        <dsp:cNvPr id="0" name=""/>
        <dsp:cNvSpPr/>
      </dsp:nvSpPr>
      <dsp:spPr>
        <a:xfrm>
          <a:off x="3265484" y="900022"/>
          <a:ext cx="191193" cy="341448"/>
        </a:xfrm>
        <a:custGeom>
          <a:avLst/>
          <a:gdLst/>
          <a:ahLst/>
          <a:cxnLst/>
          <a:rect l="0" t="0" r="0" b="0"/>
          <a:pathLst>
            <a:path>
              <a:moveTo>
                <a:pt x="0" y="0"/>
              </a:moveTo>
              <a:lnTo>
                <a:pt x="0" y="341448"/>
              </a:lnTo>
              <a:lnTo>
                <a:pt x="191193" y="34144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AFD6B-6CD3-40B6-ADBC-823211963DD6}">
      <dsp:nvSpPr>
        <dsp:cNvPr id="0" name=""/>
        <dsp:cNvSpPr/>
      </dsp:nvSpPr>
      <dsp:spPr>
        <a:xfrm>
          <a:off x="2809404" y="373003"/>
          <a:ext cx="965929" cy="155878"/>
        </a:xfrm>
        <a:custGeom>
          <a:avLst/>
          <a:gdLst/>
          <a:ahLst/>
          <a:cxnLst/>
          <a:rect l="0" t="0" r="0" b="0"/>
          <a:pathLst>
            <a:path>
              <a:moveTo>
                <a:pt x="0" y="0"/>
              </a:moveTo>
              <a:lnTo>
                <a:pt x="0" y="77939"/>
              </a:lnTo>
              <a:lnTo>
                <a:pt x="965929" y="77939"/>
              </a:lnTo>
              <a:lnTo>
                <a:pt x="965929" y="15587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DC81E-84BE-4353-9608-D645A8994567}">
      <dsp:nvSpPr>
        <dsp:cNvPr id="0" name=""/>
        <dsp:cNvSpPr/>
      </dsp:nvSpPr>
      <dsp:spPr>
        <a:xfrm>
          <a:off x="1425084" y="900018"/>
          <a:ext cx="225074" cy="2976547"/>
        </a:xfrm>
        <a:custGeom>
          <a:avLst/>
          <a:gdLst/>
          <a:ahLst/>
          <a:cxnLst/>
          <a:rect l="0" t="0" r="0" b="0"/>
          <a:pathLst>
            <a:path>
              <a:moveTo>
                <a:pt x="0" y="0"/>
              </a:moveTo>
              <a:lnTo>
                <a:pt x="0" y="2976547"/>
              </a:lnTo>
              <a:lnTo>
                <a:pt x="225074" y="297654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E3493-CF4E-4C90-BF5C-31FDB7BBB941}">
      <dsp:nvSpPr>
        <dsp:cNvPr id="0" name=""/>
        <dsp:cNvSpPr/>
      </dsp:nvSpPr>
      <dsp:spPr>
        <a:xfrm>
          <a:off x="1425084" y="900018"/>
          <a:ext cx="225074" cy="2449528"/>
        </a:xfrm>
        <a:custGeom>
          <a:avLst/>
          <a:gdLst/>
          <a:ahLst/>
          <a:cxnLst/>
          <a:rect l="0" t="0" r="0" b="0"/>
          <a:pathLst>
            <a:path>
              <a:moveTo>
                <a:pt x="0" y="0"/>
              </a:moveTo>
              <a:lnTo>
                <a:pt x="0" y="2449528"/>
              </a:lnTo>
              <a:lnTo>
                <a:pt x="225074" y="244952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3643A-1228-405C-9588-85A396906184}">
      <dsp:nvSpPr>
        <dsp:cNvPr id="0" name=""/>
        <dsp:cNvSpPr/>
      </dsp:nvSpPr>
      <dsp:spPr>
        <a:xfrm>
          <a:off x="1425084" y="900018"/>
          <a:ext cx="225074" cy="1922509"/>
        </a:xfrm>
        <a:custGeom>
          <a:avLst/>
          <a:gdLst/>
          <a:ahLst/>
          <a:cxnLst/>
          <a:rect l="0" t="0" r="0" b="0"/>
          <a:pathLst>
            <a:path>
              <a:moveTo>
                <a:pt x="0" y="0"/>
              </a:moveTo>
              <a:lnTo>
                <a:pt x="0" y="1922509"/>
              </a:lnTo>
              <a:lnTo>
                <a:pt x="225074" y="192250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EC29F2-19B0-467E-9F85-EAD5ED48408E}">
      <dsp:nvSpPr>
        <dsp:cNvPr id="0" name=""/>
        <dsp:cNvSpPr/>
      </dsp:nvSpPr>
      <dsp:spPr>
        <a:xfrm>
          <a:off x="1425084" y="900018"/>
          <a:ext cx="225074" cy="1395490"/>
        </a:xfrm>
        <a:custGeom>
          <a:avLst/>
          <a:gdLst/>
          <a:ahLst/>
          <a:cxnLst/>
          <a:rect l="0" t="0" r="0" b="0"/>
          <a:pathLst>
            <a:path>
              <a:moveTo>
                <a:pt x="0" y="0"/>
              </a:moveTo>
              <a:lnTo>
                <a:pt x="0" y="1395490"/>
              </a:lnTo>
              <a:lnTo>
                <a:pt x="225074" y="13954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7959D-035E-44B8-9F2C-9F7431AA454B}">
      <dsp:nvSpPr>
        <dsp:cNvPr id="0" name=""/>
        <dsp:cNvSpPr/>
      </dsp:nvSpPr>
      <dsp:spPr>
        <a:xfrm>
          <a:off x="1425084" y="900018"/>
          <a:ext cx="225074" cy="868471"/>
        </a:xfrm>
        <a:custGeom>
          <a:avLst/>
          <a:gdLst/>
          <a:ahLst/>
          <a:cxnLst/>
          <a:rect l="0" t="0" r="0" b="0"/>
          <a:pathLst>
            <a:path>
              <a:moveTo>
                <a:pt x="0" y="0"/>
              </a:moveTo>
              <a:lnTo>
                <a:pt x="0" y="868471"/>
              </a:lnTo>
              <a:lnTo>
                <a:pt x="225074" y="8684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F7B9-2E49-4ECB-9C79-B3234ECBB9AB}">
      <dsp:nvSpPr>
        <dsp:cNvPr id="0" name=""/>
        <dsp:cNvSpPr/>
      </dsp:nvSpPr>
      <dsp:spPr>
        <a:xfrm>
          <a:off x="1425084" y="900018"/>
          <a:ext cx="210228" cy="341452"/>
        </a:xfrm>
        <a:custGeom>
          <a:avLst/>
          <a:gdLst/>
          <a:ahLst/>
          <a:cxnLst/>
          <a:rect l="0" t="0" r="0" b="0"/>
          <a:pathLst>
            <a:path>
              <a:moveTo>
                <a:pt x="0" y="0"/>
              </a:moveTo>
              <a:lnTo>
                <a:pt x="0" y="341452"/>
              </a:lnTo>
              <a:lnTo>
                <a:pt x="210228" y="34145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2135476" y="373003"/>
          <a:ext cx="673927" cy="155875"/>
        </a:xfrm>
        <a:custGeom>
          <a:avLst/>
          <a:gdLst/>
          <a:ahLst/>
          <a:cxnLst/>
          <a:rect l="0" t="0" r="0" b="0"/>
          <a:pathLst>
            <a:path>
              <a:moveTo>
                <a:pt x="673927" y="0"/>
              </a:moveTo>
              <a:lnTo>
                <a:pt x="673927" y="77935"/>
              </a:lnTo>
              <a:lnTo>
                <a:pt x="0" y="77935"/>
              </a:lnTo>
              <a:lnTo>
                <a:pt x="0" y="155875"/>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100559" y="1863"/>
          <a:ext cx="1417688"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Performance Tactics</a:t>
          </a:r>
        </a:p>
      </dsp:txBody>
      <dsp:txXfrm>
        <a:off x="2100559" y="1863"/>
        <a:ext cx="1417688" cy="371140"/>
      </dsp:txXfrm>
    </dsp:sp>
    <dsp:sp modelId="{2AB04048-BAA8-4CAF-BE64-430D24FFEA4B}">
      <dsp:nvSpPr>
        <dsp:cNvPr id="0" name=""/>
        <dsp:cNvSpPr/>
      </dsp:nvSpPr>
      <dsp:spPr>
        <a:xfrm>
          <a:off x="1247486" y="528878"/>
          <a:ext cx="1775979"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Control Resource Demand</a:t>
          </a:r>
        </a:p>
      </dsp:txBody>
      <dsp:txXfrm>
        <a:off x="1247486" y="528878"/>
        <a:ext cx="1775979" cy="371140"/>
      </dsp:txXfrm>
    </dsp:sp>
    <dsp:sp modelId="{DD14A994-FDDF-4237-8E7A-F256410EEE26}">
      <dsp:nvSpPr>
        <dsp:cNvPr id="0" name=""/>
        <dsp:cNvSpPr/>
      </dsp:nvSpPr>
      <dsp:spPr>
        <a:xfrm>
          <a:off x="1635313" y="1055901"/>
          <a:ext cx="132448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Work Requests</a:t>
          </a:r>
        </a:p>
      </dsp:txBody>
      <dsp:txXfrm>
        <a:off x="1635313" y="1055901"/>
        <a:ext cx="1324480" cy="371140"/>
      </dsp:txXfrm>
    </dsp:sp>
    <dsp:sp modelId="{0F08DE00-295D-4141-AD91-F45F8C73418A}">
      <dsp:nvSpPr>
        <dsp:cNvPr id="0" name=""/>
        <dsp:cNvSpPr/>
      </dsp:nvSpPr>
      <dsp:spPr>
        <a:xfrm>
          <a:off x="1650159" y="1582920"/>
          <a:ext cx="125705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Event Response</a:t>
          </a:r>
        </a:p>
      </dsp:txBody>
      <dsp:txXfrm>
        <a:off x="1650159" y="1582920"/>
        <a:ext cx="1257051" cy="371140"/>
      </dsp:txXfrm>
    </dsp:sp>
    <dsp:sp modelId="{89FAED14-A2DD-415D-B6AD-C4943E9F5E41}">
      <dsp:nvSpPr>
        <dsp:cNvPr id="0" name=""/>
        <dsp:cNvSpPr/>
      </dsp:nvSpPr>
      <dsp:spPr>
        <a:xfrm>
          <a:off x="1650159" y="2109939"/>
          <a:ext cx="996763"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Prioritize Events</a:t>
          </a:r>
        </a:p>
      </dsp:txBody>
      <dsp:txXfrm>
        <a:off x="1650159" y="2109939"/>
        <a:ext cx="996763" cy="371140"/>
      </dsp:txXfrm>
    </dsp:sp>
    <dsp:sp modelId="{670AC368-4227-4D87-8125-404EB35F2A21}">
      <dsp:nvSpPr>
        <dsp:cNvPr id="0" name=""/>
        <dsp:cNvSpPr/>
      </dsp:nvSpPr>
      <dsp:spPr>
        <a:xfrm>
          <a:off x="1650159" y="2636958"/>
          <a:ext cx="1240602"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Computational Overhead</a:t>
          </a:r>
        </a:p>
      </dsp:txBody>
      <dsp:txXfrm>
        <a:off x="1650159" y="2636958"/>
        <a:ext cx="1240602" cy="371140"/>
      </dsp:txXfrm>
    </dsp:sp>
    <dsp:sp modelId="{659B0477-B14F-4224-94D6-69294CC72DE9}">
      <dsp:nvSpPr>
        <dsp:cNvPr id="0" name=""/>
        <dsp:cNvSpPr/>
      </dsp:nvSpPr>
      <dsp:spPr>
        <a:xfrm>
          <a:off x="1650159" y="3163977"/>
          <a:ext cx="1145776"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Execution Times</a:t>
          </a:r>
        </a:p>
      </dsp:txBody>
      <dsp:txXfrm>
        <a:off x="1650159" y="3163977"/>
        <a:ext cx="1145776" cy="371140"/>
      </dsp:txXfrm>
    </dsp:sp>
    <dsp:sp modelId="{A2EFCE91-27D3-4871-8133-073DA514EB3D}">
      <dsp:nvSpPr>
        <dsp:cNvPr id="0" name=""/>
        <dsp:cNvSpPr/>
      </dsp:nvSpPr>
      <dsp:spPr>
        <a:xfrm>
          <a:off x="1650159" y="3690996"/>
          <a:ext cx="1186416"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Efficiency</a:t>
          </a:r>
        </a:p>
      </dsp:txBody>
      <dsp:txXfrm>
        <a:off x="1650159" y="3690996"/>
        <a:ext cx="1186416" cy="371140"/>
      </dsp:txXfrm>
    </dsp:sp>
    <dsp:sp modelId="{9B31D29C-5ED0-4F03-8410-1DA4920DD36D}">
      <dsp:nvSpPr>
        <dsp:cNvPr id="0" name=""/>
        <dsp:cNvSpPr/>
      </dsp:nvSpPr>
      <dsp:spPr>
        <a:xfrm>
          <a:off x="3138022" y="528882"/>
          <a:ext cx="127462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Resources</a:t>
          </a:r>
        </a:p>
      </dsp:txBody>
      <dsp:txXfrm>
        <a:off x="3138022" y="528882"/>
        <a:ext cx="1274621" cy="371140"/>
      </dsp:txXfrm>
    </dsp:sp>
    <dsp:sp modelId="{DCB07416-8647-4937-9635-E97151FC00D1}">
      <dsp:nvSpPr>
        <dsp:cNvPr id="0" name=""/>
        <dsp:cNvSpPr/>
      </dsp:nvSpPr>
      <dsp:spPr>
        <a:xfrm>
          <a:off x="3456678" y="1055901"/>
          <a:ext cx="141961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Resources</a:t>
          </a:r>
        </a:p>
      </dsp:txBody>
      <dsp:txXfrm>
        <a:off x="3456678" y="1055901"/>
        <a:ext cx="1419611" cy="371140"/>
      </dsp:txXfrm>
    </dsp:sp>
    <dsp:sp modelId="{36B6869E-52D3-4FA6-86D1-D8B1D217E60A}">
      <dsp:nvSpPr>
        <dsp:cNvPr id="0" name=""/>
        <dsp:cNvSpPr/>
      </dsp:nvSpPr>
      <dsp:spPr>
        <a:xfrm>
          <a:off x="3456678" y="1582920"/>
          <a:ext cx="1433157"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Introduce Concurrency</a:t>
          </a:r>
        </a:p>
      </dsp:txBody>
      <dsp:txXfrm>
        <a:off x="3456678" y="1582920"/>
        <a:ext cx="1433157" cy="371140"/>
      </dsp:txXfrm>
    </dsp:sp>
    <dsp:sp modelId="{1C7429BC-F710-40E6-84BE-63BC0A1AB4B0}">
      <dsp:nvSpPr>
        <dsp:cNvPr id="0" name=""/>
        <dsp:cNvSpPr/>
      </dsp:nvSpPr>
      <dsp:spPr>
        <a:xfrm>
          <a:off x="3456678" y="2109939"/>
          <a:ext cx="140403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Computations</a:t>
          </a:r>
        </a:p>
      </dsp:txBody>
      <dsp:txXfrm>
        <a:off x="3456678" y="2109939"/>
        <a:ext cx="1404030" cy="371140"/>
      </dsp:txXfrm>
    </dsp:sp>
    <dsp:sp modelId="{0E7117D4-BE64-4557-B26A-CD34F27B9E3F}">
      <dsp:nvSpPr>
        <dsp:cNvPr id="0" name=""/>
        <dsp:cNvSpPr/>
      </dsp:nvSpPr>
      <dsp:spPr>
        <a:xfrm>
          <a:off x="3456678" y="2636958"/>
          <a:ext cx="1433157"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Data</a:t>
          </a:r>
        </a:p>
      </dsp:txBody>
      <dsp:txXfrm>
        <a:off x="3456678" y="2636958"/>
        <a:ext cx="1433157" cy="371140"/>
      </dsp:txXfrm>
    </dsp:sp>
    <dsp:sp modelId="{98715130-2B9C-4BAA-A260-E5212882E51B}">
      <dsp:nvSpPr>
        <dsp:cNvPr id="0" name=""/>
        <dsp:cNvSpPr/>
      </dsp:nvSpPr>
      <dsp:spPr>
        <a:xfrm>
          <a:off x="3456678" y="3163977"/>
          <a:ext cx="114969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Queue Size</a:t>
          </a:r>
        </a:p>
      </dsp:txBody>
      <dsp:txXfrm>
        <a:off x="3456678" y="3163977"/>
        <a:ext cx="1149695" cy="371140"/>
      </dsp:txXfrm>
    </dsp:sp>
    <dsp:sp modelId="{8EEF6A13-880F-4221-A4F7-EEE7E8540B00}">
      <dsp:nvSpPr>
        <dsp:cNvPr id="0" name=""/>
        <dsp:cNvSpPr/>
      </dsp:nvSpPr>
      <dsp:spPr>
        <a:xfrm>
          <a:off x="3456678" y="3690996"/>
          <a:ext cx="110905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Schedule Resources</a:t>
          </a:r>
        </a:p>
      </dsp:txBody>
      <dsp:txXfrm>
        <a:off x="3456678" y="3690996"/>
        <a:ext cx="1109055" cy="371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66BCB-8AA9-4492-A533-8931C278DEE3}">
      <dsp:nvSpPr>
        <dsp:cNvPr id="0" name=""/>
        <dsp:cNvSpPr/>
      </dsp:nvSpPr>
      <dsp:spPr>
        <a:xfrm>
          <a:off x="3265484" y="900022"/>
          <a:ext cx="191193" cy="2976543"/>
        </a:xfrm>
        <a:custGeom>
          <a:avLst/>
          <a:gdLst/>
          <a:ahLst/>
          <a:cxnLst/>
          <a:rect l="0" t="0" r="0" b="0"/>
          <a:pathLst>
            <a:path>
              <a:moveTo>
                <a:pt x="0" y="0"/>
              </a:moveTo>
              <a:lnTo>
                <a:pt x="0" y="2976543"/>
              </a:lnTo>
              <a:lnTo>
                <a:pt x="191193" y="297654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5F3306-E763-48A7-9783-5D1BBE220267}">
      <dsp:nvSpPr>
        <dsp:cNvPr id="0" name=""/>
        <dsp:cNvSpPr/>
      </dsp:nvSpPr>
      <dsp:spPr>
        <a:xfrm>
          <a:off x="3265484" y="900022"/>
          <a:ext cx="191193" cy="2449524"/>
        </a:xfrm>
        <a:custGeom>
          <a:avLst/>
          <a:gdLst/>
          <a:ahLst/>
          <a:cxnLst/>
          <a:rect l="0" t="0" r="0" b="0"/>
          <a:pathLst>
            <a:path>
              <a:moveTo>
                <a:pt x="0" y="0"/>
              </a:moveTo>
              <a:lnTo>
                <a:pt x="0" y="2449524"/>
              </a:lnTo>
              <a:lnTo>
                <a:pt x="191193" y="244952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2B6F3-D770-4B73-AE7E-F33BB0ACE599}">
      <dsp:nvSpPr>
        <dsp:cNvPr id="0" name=""/>
        <dsp:cNvSpPr/>
      </dsp:nvSpPr>
      <dsp:spPr>
        <a:xfrm>
          <a:off x="3265484" y="900022"/>
          <a:ext cx="191193" cy="1922505"/>
        </a:xfrm>
        <a:custGeom>
          <a:avLst/>
          <a:gdLst/>
          <a:ahLst/>
          <a:cxnLst/>
          <a:rect l="0" t="0" r="0" b="0"/>
          <a:pathLst>
            <a:path>
              <a:moveTo>
                <a:pt x="0" y="0"/>
              </a:moveTo>
              <a:lnTo>
                <a:pt x="0" y="1922505"/>
              </a:lnTo>
              <a:lnTo>
                <a:pt x="191193" y="192250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80198A-AA34-4D92-831D-8B669C61641C}">
      <dsp:nvSpPr>
        <dsp:cNvPr id="0" name=""/>
        <dsp:cNvSpPr/>
      </dsp:nvSpPr>
      <dsp:spPr>
        <a:xfrm>
          <a:off x="3265484" y="900022"/>
          <a:ext cx="191193" cy="1395486"/>
        </a:xfrm>
        <a:custGeom>
          <a:avLst/>
          <a:gdLst/>
          <a:ahLst/>
          <a:cxnLst/>
          <a:rect l="0" t="0" r="0" b="0"/>
          <a:pathLst>
            <a:path>
              <a:moveTo>
                <a:pt x="0" y="0"/>
              </a:moveTo>
              <a:lnTo>
                <a:pt x="0" y="1395486"/>
              </a:lnTo>
              <a:lnTo>
                <a:pt x="191193" y="139548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8CCBE8-118B-4D97-9ECE-9D92EEFA04BA}">
      <dsp:nvSpPr>
        <dsp:cNvPr id="0" name=""/>
        <dsp:cNvSpPr/>
      </dsp:nvSpPr>
      <dsp:spPr>
        <a:xfrm>
          <a:off x="3265484" y="900022"/>
          <a:ext cx="191193" cy="868467"/>
        </a:xfrm>
        <a:custGeom>
          <a:avLst/>
          <a:gdLst/>
          <a:ahLst/>
          <a:cxnLst/>
          <a:rect l="0" t="0" r="0" b="0"/>
          <a:pathLst>
            <a:path>
              <a:moveTo>
                <a:pt x="0" y="0"/>
              </a:moveTo>
              <a:lnTo>
                <a:pt x="0" y="868467"/>
              </a:lnTo>
              <a:lnTo>
                <a:pt x="191193" y="86846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E7176-116B-4821-845B-A0F914E358C5}">
      <dsp:nvSpPr>
        <dsp:cNvPr id="0" name=""/>
        <dsp:cNvSpPr/>
      </dsp:nvSpPr>
      <dsp:spPr>
        <a:xfrm>
          <a:off x="3265484" y="900022"/>
          <a:ext cx="191193" cy="341448"/>
        </a:xfrm>
        <a:custGeom>
          <a:avLst/>
          <a:gdLst/>
          <a:ahLst/>
          <a:cxnLst/>
          <a:rect l="0" t="0" r="0" b="0"/>
          <a:pathLst>
            <a:path>
              <a:moveTo>
                <a:pt x="0" y="0"/>
              </a:moveTo>
              <a:lnTo>
                <a:pt x="0" y="341448"/>
              </a:lnTo>
              <a:lnTo>
                <a:pt x="191193" y="34144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AFD6B-6CD3-40B6-ADBC-823211963DD6}">
      <dsp:nvSpPr>
        <dsp:cNvPr id="0" name=""/>
        <dsp:cNvSpPr/>
      </dsp:nvSpPr>
      <dsp:spPr>
        <a:xfrm>
          <a:off x="2809404" y="373003"/>
          <a:ext cx="965929" cy="155878"/>
        </a:xfrm>
        <a:custGeom>
          <a:avLst/>
          <a:gdLst/>
          <a:ahLst/>
          <a:cxnLst/>
          <a:rect l="0" t="0" r="0" b="0"/>
          <a:pathLst>
            <a:path>
              <a:moveTo>
                <a:pt x="0" y="0"/>
              </a:moveTo>
              <a:lnTo>
                <a:pt x="0" y="77939"/>
              </a:lnTo>
              <a:lnTo>
                <a:pt x="965929" y="77939"/>
              </a:lnTo>
              <a:lnTo>
                <a:pt x="965929" y="15587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DC81E-84BE-4353-9608-D645A8994567}">
      <dsp:nvSpPr>
        <dsp:cNvPr id="0" name=""/>
        <dsp:cNvSpPr/>
      </dsp:nvSpPr>
      <dsp:spPr>
        <a:xfrm>
          <a:off x="1425084" y="900018"/>
          <a:ext cx="225074" cy="2976547"/>
        </a:xfrm>
        <a:custGeom>
          <a:avLst/>
          <a:gdLst/>
          <a:ahLst/>
          <a:cxnLst/>
          <a:rect l="0" t="0" r="0" b="0"/>
          <a:pathLst>
            <a:path>
              <a:moveTo>
                <a:pt x="0" y="0"/>
              </a:moveTo>
              <a:lnTo>
                <a:pt x="0" y="2976547"/>
              </a:lnTo>
              <a:lnTo>
                <a:pt x="225074" y="297654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E3493-CF4E-4C90-BF5C-31FDB7BBB941}">
      <dsp:nvSpPr>
        <dsp:cNvPr id="0" name=""/>
        <dsp:cNvSpPr/>
      </dsp:nvSpPr>
      <dsp:spPr>
        <a:xfrm>
          <a:off x="1425084" y="900018"/>
          <a:ext cx="225074" cy="2449528"/>
        </a:xfrm>
        <a:custGeom>
          <a:avLst/>
          <a:gdLst/>
          <a:ahLst/>
          <a:cxnLst/>
          <a:rect l="0" t="0" r="0" b="0"/>
          <a:pathLst>
            <a:path>
              <a:moveTo>
                <a:pt x="0" y="0"/>
              </a:moveTo>
              <a:lnTo>
                <a:pt x="0" y="2449528"/>
              </a:lnTo>
              <a:lnTo>
                <a:pt x="225074" y="244952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3643A-1228-405C-9588-85A396906184}">
      <dsp:nvSpPr>
        <dsp:cNvPr id="0" name=""/>
        <dsp:cNvSpPr/>
      </dsp:nvSpPr>
      <dsp:spPr>
        <a:xfrm>
          <a:off x="1425084" y="900018"/>
          <a:ext cx="225074" cy="1922509"/>
        </a:xfrm>
        <a:custGeom>
          <a:avLst/>
          <a:gdLst/>
          <a:ahLst/>
          <a:cxnLst/>
          <a:rect l="0" t="0" r="0" b="0"/>
          <a:pathLst>
            <a:path>
              <a:moveTo>
                <a:pt x="0" y="0"/>
              </a:moveTo>
              <a:lnTo>
                <a:pt x="0" y="1922509"/>
              </a:lnTo>
              <a:lnTo>
                <a:pt x="225074" y="192250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EC29F2-19B0-467E-9F85-EAD5ED48408E}">
      <dsp:nvSpPr>
        <dsp:cNvPr id="0" name=""/>
        <dsp:cNvSpPr/>
      </dsp:nvSpPr>
      <dsp:spPr>
        <a:xfrm>
          <a:off x="1425084" y="900018"/>
          <a:ext cx="225074" cy="1395490"/>
        </a:xfrm>
        <a:custGeom>
          <a:avLst/>
          <a:gdLst/>
          <a:ahLst/>
          <a:cxnLst/>
          <a:rect l="0" t="0" r="0" b="0"/>
          <a:pathLst>
            <a:path>
              <a:moveTo>
                <a:pt x="0" y="0"/>
              </a:moveTo>
              <a:lnTo>
                <a:pt x="0" y="1395490"/>
              </a:lnTo>
              <a:lnTo>
                <a:pt x="225074" y="13954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7959D-035E-44B8-9F2C-9F7431AA454B}">
      <dsp:nvSpPr>
        <dsp:cNvPr id="0" name=""/>
        <dsp:cNvSpPr/>
      </dsp:nvSpPr>
      <dsp:spPr>
        <a:xfrm>
          <a:off x="1425084" y="900018"/>
          <a:ext cx="225074" cy="868471"/>
        </a:xfrm>
        <a:custGeom>
          <a:avLst/>
          <a:gdLst/>
          <a:ahLst/>
          <a:cxnLst/>
          <a:rect l="0" t="0" r="0" b="0"/>
          <a:pathLst>
            <a:path>
              <a:moveTo>
                <a:pt x="0" y="0"/>
              </a:moveTo>
              <a:lnTo>
                <a:pt x="0" y="868471"/>
              </a:lnTo>
              <a:lnTo>
                <a:pt x="225074" y="8684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F7B9-2E49-4ECB-9C79-B3234ECBB9AB}">
      <dsp:nvSpPr>
        <dsp:cNvPr id="0" name=""/>
        <dsp:cNvSpPr/>
      </dsp:nvSpPr>
      <dsp:spPr>
        <a:xfrm>
          <a:off x="1425084" y="900018"/>
          <a:ext cx="210228" cy="341452"/>
        </a:xfrm>
        <a:custGeom>
          <a:avLst/>
          <a:gdLst/>
          <a:ahLst/>
          <a:cxnLst/>
          <a:rect l="0" t="0" r="0" b="0"/>
          <a:pathLst>
            <a:path>
              <a:moveTo>
                <a:pt x="0" y="0"/>
              </a:moveTo>
              <a:lnTo>
                <a:pt x="0" y="341452"/>
              </a:lnTo>
              <a:lnTo>
                <a:pt x="210228" y="34145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2135476" y="373003"/>
          <a:ext cx="673927" cy="155875"/>
        </a:xfrm>
        <a:custGeom>
          <a:avLst/>
          <a:gdLst/>
          <a:ahLst/>
          <a:cxnLst/>
          <a:rect l="0" t="0" r="0" b="0"/>
          <a:pathLst>
            <a:path>
              <a:moveTo>
                <a:pt x="673927" y="0"/>
              </a:moveTo>
              <a:lnTo>
                <a:pt x="673927" y="77935"/>
              </a:lnTo>
              <a:lnTo>
                <a:pt x="0" y="77935"/>
              </a:lnTo>
              <a:lnTo>
                <a:pt x="0" y="155875"/>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100559" y="1863"/>
          <a:ext cx="1417688"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Performance Tactics</a:t>
          </a:r>
        </a:p>
      </dsp:txBody>
      <dsp:txXfrm>
        <a:off x="2100559" y="1863"/>
        <a:ext cx="1417688" cy="371140"/>
      </dsp:txXfrm>
    </dsp:sp>
    <dsp:sp modelId="{2AB04048-BAA8-4CAF-BE64-430D24FFEA4B}">
      <dsp:nvSpPr>
        <dsp:cNvPr id="0" name=""/>
        <dsp:cNvSpPr/>
      </dsp:nvSpPr>
      <dsp:spPr>
        <a:xfrm>
          <a:off x="1247486" y="528878"/>
          <a:ext cx="1775979"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Control Resource Demand</a:t>
          </a:r>
        </a:p>
      </dsp:txBody>
      <dsp:txXfrm>
        <a:off x="1247486" y="528878"/>
        <a:ext cx="1775979" cy="371140"/>
      </dsp:txXfrm>
    </dsp:sp>
    <dsp:sp modelId="{DD14A994-FDDF-4237-8E7A-F256410EEE26}">
      <dsp:nvSpPr>
        <dsp:cNvPr id="0" name=""/>
        <dsp:cNvSpPr/>
      </dsp:nvSpPr>
      <dsp:spPr>
        <a:xfrm>
          <a:off x="1635313" y="1055901"/>
          <a:ext cx="132448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Work Requests</a:t>
          </a:r>
        </a:p>
      </dsp:txBody>
      <dsp:txXfrm>
        <a:off x="1635313" y="1055901"/>
        <a:ext cx="1324480" cy="371140"/>
      </dsp:txXfrm>
    </dsp:sp>
    <dsp:sp modelId="{0F08DE00-295D-4141-AD91-F45F8C73418A}">
      <dsp:nvSpPr>
        <dsp:cNvPr id="0" name=""/>
        <dsp:cNvSpPr/>
      </dsp:nvSpPr>
      <dsp:spPr>
        <a:xfrm>
          <a:off x="1650159" y="1582920"/>
          <a:ext cx="125705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Event Response</a:t>
          </a:r>
        </a:p>
      </dsp:txBody>
      <dsp:txXfrm>
        <a:off x="1650159" y="1582920"/>
        <a:ext cx="1257051" cy="371140"/>
      </dsp:txXfrm>
    </dsp:sp>
    <dsp:sp modelId="{89FAED14-A2DD-415D-B6AD-C4943E9F5E41}">
      <dsp:nvSpPr>
        <dsp:cNvPr id="0" name=""/>
        <dsp:cNvSpPr/>
      </dsp:nvSpPr>
      <dsp:spPr>
        <a:xfrm>
          <a:off x="1650159" y="2109939"/>
          <a:ext cx="996763"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Prioritize Events</a:t>
          </a:r>
        </a:p>
      </dsp:txBody>
      <dsp:txXfrm>
        <a:off x="1650159" y="2109939"/>
        <a:ext cx="996763" cy="371140"/>
      </dsp:txXfrm>
    </dsp:sp>
    <dsp:sp modelId="{670AC368-4227-4D87-8125-404EB35F2A21}">
      <dsp:nvSpPr>
        <dsp:cNvPr id="0" name=""/>
        <dsp:cNvSpPr/>
      </dsp:nvSpPr>
      <dsp:spPr>
        <a:xfrm>
          <a:off x="1650159" y="2636958"/>
          <a:ext cx="1240602"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Computational Overhead</a:t>
          </a:r>
        </a:p>
      </dsp:txBody>
      <dsp:txXfrm>
        <a:off x="1650159" y="2636958"/>
        <a:ext cx="1240602" cy="371140"/>
      </dsp:txXfrm>
    </dsp:sp>
    <dsp:sp modelId="{659B0477-B14F-4224-94D6-69294CC72DE9}">
      <dsp:nvSpPr>
        <dsp:cNvPr id="0" name=""/>
        <dsp:cNvSpPr/>
      </dsp:nvSpPr>
      <dsp:spPr>
        <a:xfrm>
          <a:off x="1650159" y="3163977"/>
          <a:ext cx="1145776"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Execution Times</a:t>
          </a:r>
        </a:p>
      </dsp:txBody>
      <dsp:txXfrm>
        <a:off x="1650159" y="3163977"/>
        <a:ext cx="1145776" cy="371140"/>
      </dsp:txXfrm>
    </dsp:sp>
    <dsp:sp modelId="{A2EFCE91-27D3-4871-8133-073DA514EB3D}">
      <dsp:nvSpPr>
        <dsp:cNvPr id="0" name=""/>
        <dsp:cNvSpPr/>
      </dsp:nvSpPr>
      <dsp:spPr>
        <a:xfrm>
          <a:off x="1650159" y="3690996"/>
          <a:ext cx="1186416"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Efficiency</a:t>
          </a:r>
        </a:p>
      </dsp:txBody>
      <dsp:txXfrm>
        <a:off x="1650159" y="3690996"/>
        <a:ext cx="1186416" cy="371140"/>
      </dsp:txXfrm>
    </dsp:sp>
    <dsp:sp modelId="{9B31D29C-5ED0-4F03-8410-1DA4920DD36D}">
      <dsp:nvSpPr>
        <dsp:cNvPr id="0" name=""/>
        <dsp:cNvSpPr/>
      </dsp:nvSpPr>
      <dsp:spPr>
        <a:xfrm>
          <a:off x="3138022" y="528882"/>
          <a:ext cx="127462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Resources</a:t>
          </a:r>
        </a:p>
      </dsp:txBody>
      <dsp:txXfrm>
        <a:off x="3138022" y="528882"/>
        <a:ext cx="1274621" cy="371140"/>
      </dsp:txXfrm>
    </dsp:sp>
    <dsp:sp modelId="{DCB07416-8647-4937-9635-E97151FC00D1}">
      <dsp:nvSpPr>
        <dsp:cNvPr id="0" name=""/>
        <dsp:cNvSpPr/>
      </dsp:nvSpPr>
      <dsp:spPr>
        <a:xfrm>
          <a:off x="3456678" y="1055901"/>
          <a:ext cx="141961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Resources</a:t>
          </a:r>
        </a:p>
      </dsp:txBody>
      <dsp:txXfrm>
        <a:off x="3456678" y="1055901"/>
        <a:ext cx="1419611" cy="371140"/>
      </dsp:txXfrm>
    </dsp:sp>
    <dsp:sp modelId="{36B6869E-52D3-4FA6-86D1-D8B1D217E60A}">
      <dsp:nvSpPr>
        <dsp:cNvPr id="0" name=""/>
        <dsp:cNvSpPr/>
      </dsp:nvSpPr>
      <dsp:spPr>
        <a:xfrm>
          <a:off x="3456678" y="1582920"/>
          <a:ext cx="1433157"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Introduce Concurrency</a:t>
          </a:r>
        </a:p>
      </dsp:txBody>
      <dsp:txXfrm>
        <a:off x="3456678" y="1582920"/>
        <a:ext cx="1433157" cy="371140"/>
      </dsp:txXfrm>
    </dsp:sp>
    <dsp:sp modelId="{1C7429BC-F710-40E6-84BE-63BC0A1AB4B0}">
      <dsp:nvSpPr>
        <dsp:cNvPr id="0" name=""/>
        <dsp:cNvSpPr/>
      </dsp:nvSpPr>
      <dsp:spPr>
        <a:xfrm>
          <a:off x="3456678" y="2109939"/>
          <a:ext cx="140403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Computations</a:t>
          </a:r>
        </a:p>
      </dsp:txBody>
      <dsp:txXfrm>
        <a:off x="3456678" y="2109939"/>
        <a:ext cx="1404030" cy="371140"/>
      </dsp:txXfrm>
    </dsp:sp>
    <dsp:sp modelId="{0E7117D4-BE64-4557-B26A-CD34F27B9E3F}">
      <dsp:nvSpPr>
        <dsp:cNvPr id="0" name=""/>
        <dsp:cNvSpPr/>
      </dsp:nvSpPr>
      <dsp:spPr>
        <a:xfrm>
          <a:off x="3456678" y="2636958"/>
          <a:ext cx="1433157"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Multiple Copies of Data</a:t>
          </a:r>
        </a:p>
      </dsp:txBody>
      <dsp:txXfrm>
        <a:off x="3456678" y="2636958"/>
        <a:ext cx="1433157" cy="371140"/>
      </dsp:txXfrm>
    </dsp:sp>
    <dsp:sp modelId="{98715130-2B9C-4BAA-A260-E5212882E51B}">
      <dsp:nvSpPr>
        <dsp:cNvPr id="0" name=""/>
        <dsp:cNvSpPr/>
      </dsp:nvSpPr>
      <dsp:spPr>
        <a:xfrm>
          <a:off x="3456678" y="3163977"/>
          <a:ext cx="114969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Queue Size</a:t>
          </a:r>
        </a:p>
      </dsp:txBody>
      <dsp:txXfrm>
        <a:off x="3456678" y="3163977"/>
        <a:ext cx="1149695" cy="371140"/>
      </dsp:txXfrm>
    </dsp:sp>
    <dsp:sp modelId="{8EEF6A13-880F-4221-A4F7-EEE7E8540B00}">
      <dsp:nvSpPr>
        <dsp:cNvPr id="0" name=""/>
        <dsp:cNvSpPr/>
      </dsp:nvSpPr>
      <dsp:spPr>
        <a:xfrm>
          <a:off x="3456678" y="3690996"/>
          <a:ext cx="110905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Schedule Resources</a:t>
          </a:r>
        </a:p>
      </dsp:txBody>
      <dsp:txXfrm>
        <a:off x="3456678" y="3690996"/>
        <a:ext cx="1109055" cy="371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1BA20-832C-4803-95EC-6BB2A267E778}">
      <dsp:nvSpPr>
        <dsp:cNvPr id="0" name=""/>
        <dsp:cNvSpPr/>
      </dsp:nvSpPr>
      <dsp:spPr>
        <a:xfrm>
          <a:off x="4605368" y="649144"/>
          <a:ext cx="135867" cy="624687"/>
        </a:xfrm>
        <a:custGeom>
          <a:avLst/>
          <a:gdLst/>
          <a:ahLst/>
          <a:cxnLst/>
          <a:rect l="0" t="0" r="0" b="0"/>
          <a:pathLst>
            <a:path>
              <a:moveTo>
                <a:pt x="0" y="0"/>
              </a:moveTo>
              <a:lnTo>
                <a:pt x="0" y="624687"/>
              </a:lnTo>
              <a:lnTo>
                <a:pt x="135867" y="62468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4371E-80D4-484F-89A5-D86FE899DC93}">
      <dsp:nvSpPr>
        <dsp:cNvPr id="0" name=""/>
        <dsp:cNvSpPr/>
      </dsp:nvSpPr>
      <dsp:spPr>
        <a:xfrm>
          <a:off x="4605368" y="649144"/>
          <a:ext cx="135867" cy="245603"/>
        </a:xfrm>
        <a:custGeom>
          <a:avLst/>
          <a:gdLst/>
          <a:ahLst/>
          <a:cxnLst/>
          <a:rect l="0" t="0" r="0" b="0"/>
          <a:pathLst>
            <a:path>
              <a:moveTo>
                <a:pt x="0" y="0"/>
              </a:moveTo>
              <a:lnTo>
                <a:pt x="0" y="245603"/>
              </a:lnTo>
              <a:lnTo>
                <a:pt x="135867" y="24560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7CA70-4214-4DED-9F2A-BC19E3A40990}">
      <dsp:nvSpPr>
        <dsp:cNvPr id="0" name=""/>
        <dsp:cNvSpPr/>
      </dsp:nvSpPr>
      <dsp:spPr>
        <a:xfrm>
          <a:off x="3048000" y="270061"/>
          <a:ext cx="1919683" cy="112123"/>
        </a:xfrm>
        <a:custGeom>
          <a:avLst/>
          <a:gdLst/>
          <a:ahLst/>
          <a:cxnLst/>
          <a:rect l="0" t="0" r="0" b="0"/>
          <a:pathLst>
            <a:path>
              <a:moveTo>
                <a:pt x="0" y="0"/>
              </a:moveTo>
              <a:lnTo>
                <a:pt x="0" y="56061"/>
              </a:lnTo>
              <a:lnTo>
                <a:pt x="1919683" y="56061"/>
              </a:lnTo>
              <a:lnTo>
                <a:pt x="1919683" y="112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74090-065C-486E-9E6D-91F7A64562D3}">
      <dsp:nvSpPr>
        <dsp:cNvPr id="0" name=""/>
        <dsp:cNvSpPr/>
      </dsp:nvSpPr>
      <dsp:spPr>
        <a:xfrm>
          <a:off x="3575013" y="649144"/>
          <a:ext cx="137942" cy="1003771"/>
        </a:xfrm>
        <a:custGeom>
          <a:avLst/>
          <a:gdLst/>
          <a:ahLst/>
          <a:cxnLst/>
          <a:rect l="0" t="0" r="0" b="0"/>
          <a:pathLst>
            <a:path>
              <a:moveTo>
                <a:pt x="0" y="0"/>
              </a:moveTo>
              <a:lnTo>
                <a:pt x="0" y="1003771"/>
              </a:lnTo>
              <a:lnTo>
                <a:pt x="137942" y="10037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EBCA6-379F-4B30-A048-3C09FE34877D}">
      <dsp:nvSpPr>
        <dsp:cNvPr id="0" name=""/>
        <dsp:cNvSpPr/>
      </dsp:nvSpPr>
      <dsp:spPr>
        <a:xfrm>
          <a:off x="3575013" y="649144"/>
          <a:ext cx="137942" cy="624687"/>
        </a:xfrm>
        <a:custGeom>
          <a:avLst/>
          <a:gdLst/>
          <a:ahLst/>
          <a:cxnLst/>
          <a:rect l="0" t="0" r="0" b="0"/>
          <a:pathLst>
            <a:path>
              <a:moveTo>
                <a:pt x="0" y="0"/>
              </a:moveTo>
              <a:lnTo>
                <a:pt x="0" y="624687"/>
              </a:lnTo>
              <a:lnTo>
                <a:pt x="137942" y="62468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506C5-2459-44BD-8083-A28C7FDCD834}">
      <dsp:nvSpPr>
        <dsp:cNvPr id="0" name=""/>
        <dsp:cNvSpPr/>
      </dsp:nvSpPr>
      <dsp:spPr>
        <a:xfrm>
          <a:off x="3575013" y="649144"/>
          <a:ext cx="137942" cy="252376"/>
        </a:xfrm>
        <a:custGeom>
          <a:avLst/>
          <a:gdLst/>
          <a:ahLst/>
          <a:cxnLst/>
          <a:rect l="0" t="0" r="0" b="0"/>
          <a:pathLst>
            <a:path>
              <a:moveTo>
                <a:pt x="0" y="0"/>
              </a:moveTo>
              <a:lnTo>
                <a:pt x="0" y="252376"/>
              </a:lnTo>
              <a:lnTo>
                <a:pt x="137942" y="25237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932EE4-F392-488D-BEBB-8E52D753C642}">
      <dsp:nvSpPr>
        <dsp:cNvPr id="0" name=""/>
        <dsp:cNvSpPr/>
      </dsp:nvSpPr>
      <dsp:spPr>
        <a:xfrm>
          <a:off x="3048000" y="270061"/>
          <a:ext cx="894859" cy="112123"/>
        </a:xfrm>
        <a:custGeom>
          <a:avLst/>
          <a:gdLst/>
          <a:ahLst/>
          <a:cxnLst/>
          <a:rect l="0" t="0" r="0" b="0"/>
          <a:pathLst>
            <a:path>
              <a:moveTo>
                <a:pt x="0" y="0"/>
              </a:moveTo>
              <a:lnTo>
                <a:pt x="0" y="56061"/>
              </a:lnTo>
              <a:lnTo>
                <a:pt x="894859" y="56061"/>
              </a:lnTo>
              <a:lnTo>
                <a:pt x="894859" y="112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E0DFF-2FC0-4025-B83D-9DE995B26935}">
      <dsp:nvSpPr>
        <dsp:cNvPr id="0" name=""/>
        <dsp:cNvSpPr/>
      </dsp:nvSpPr>
      <dsp:spPr>
        <a:xfrm>
          <a:off x="2195598" y="649144"/>
          <a:ext cx="195888" cy="3278274"/>
        </a:xfrm>
        <a:custGeom>
          <a:avLst/>
          <a:gdLst/>
          <a:ahLst/>
          <a:cxnLst/>
          <a:rect l="0" t="0" r="0" b="0"/>
          <a:pathLst>
            <a:path>
              <a:moveTo>
                <a:pt x="0" y="0"/>
              </a:moveTo>
              <a:lnTo>
                <a:pt x="0" y="3278274"/>
              </a:lnTo>
              <a:lnTo>
                <a:pt x="195888" y="327827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30EDC-3177-4D53-BF94-37BC84A18C26}">
      <dsp:nvSpPr>
        <dsp:cNvPr id="0" name=""/>
        <dsp:cNvSpPr/>
      </dsp:nvSpPr>
      <dsp:spPr>
        <a:xfrm>
          <a:off x="2195598" y="649144"/>
          <a:ext cx="195888" cy="2899190"/>
        </a:xfrm>
        <a:custGeom>
          <a:avLst/>
          <a:gdLst/>
          <a:ahLst/>
          <a:cxnLst/>
          <a:rect l="0" t="0" r="0" b="0"/>
          <a:pathLst>
            <a:path>
              <a:moveTo>
                <a:pt x="0" y="0"/>
              </a:moveTo>
              <a:lnTo>
                <a:pt x="0" y="2899190"/>
              </a:lnTo>
              <a:lnTo>
                <a:pt x="195888" y="28991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71D65F-1A83-40A9-AF65-A173B670223F}">
      <dsp:nvSpPr>
        <dsp:cNvPr id="0" name=""/>
        <dsp:cNvSpPr/>
      </dsp:nvSpPr>
      <dsp:spPr>
        <a:xfrm>
          <a:off x="2195598" y="649144"/>
          <a:ext cx="195888" cy="2520106"/>
        </a:xfrm>
        <a:custGeom>
          <a:avLst/>
          <a:gdLst/>
          <a:ahLst/>
          <a:cxnLst/>
          <a:rect l="0" t="0" r="0" b="0"/>
          <a:pathLst>
            <a:path>
              <a:moveTo>
                <a:pt x="0" y="0"/>
              </a:moveTo>
              <a:lnTo>
                <a:pt x="0" y="2520106"/>
              </a:lnTo>
              <a:lnTo>
                <a:pt x="195888" y="252010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7EF1A-43CB-4202-A903-5AFF7A1FCA30}">
      <dsp:nvSpPr>
        <dsp:cNvPr id="0" name=""/>
        <dsp:cNvSpPr/>
      </dsp:nvSpPr>
      <dsp:spPr>
        <a:xfrm>
          <a:off x="2195598" y="649144"/>
          <a:ext cx="195888" cy="2141022"/>
        </a:xfrm>
        <a:custGeom>
          <a:avLst/>
          <a:gdLst/>
          <a:ahLst/>
          <a:cxnLst/>
          <a:rect l="0" t="0" r="0" b="0"/>
          <a:pathLst>
            <a:path>
              <a:moveTo>
                <a:pt x="0" y="0"/>
              </a:moveTo>
              <a:lnTo>
                <a:pt x="0" y="2141022"/>
              </a:lnTo>
              <a:lnTo>
                <a:pt x="195888" y="214102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56F7A-D1C3-4FBB-BC2C-AB38C15F9F35}">
      <dsp:nvSpPr>
        <dsp:cNvPr id="0" name=""/>
        <dsp:cNvSpPr/>
      </dsp:nvSpPr>
      <dsp:spPr>
        <a:xfrm>
          <a:off x="2195598" y="649144"/>
          <a:ext cx="195888" cy="1761938"/>
        </a:xfrm>
        <a:custGeom>
          <a:avLst/>
          <a:gdLst/>
          <a:ahLst/>
          <a:cxnLst/>
          <a:rect l="0" t="0" r="0" b="0"/>
          <a:pathLst>
            <a:path>
              <a:moveTo>
                <a:pt x="0" y="0"/>
              </a:moveTo>
              <a:lnTo>
                <a:pt x="0" y="1761938"/>
              </a:lnTo>
              <a:lnTo>
                <a:pt x="195888" y="176193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37E14-FA54-44A0-9CF7-0ACAE9F44DCB}">
      <dsp:nvSpPr>
        <dsp:cNvPr id="0" name=""/>
        <dsp:cNvSpPr/>
      </dsp:nvSpPr>
      <dsp:spPr>
        <a:xfrm>
          <a:off x="2195598" y="649144"/>
          <a:ext cx="195888" cy="1382855"/>
        </a:xfrm>
        <a:custGeom>
          <a:avLst/>
          <a:gdLst/>
          <a:ahLst/>
          <a:cxnLst/>
          <a:rect l="0" t="0" r="0" b="0"/>
          <a:pathLst>
            <a:path>
              <a:moveTo>
                <a:pt x="0" y="0"/>
              </a:moveTo>
              <a:lnTo>
                <a:pt x="0" y="1382855"/>
              </a:lnTo>
              <a:lnTo>
                <a:pt x="195888" y="138285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4568B-DE86-4A74-9BDF-6F6EE1659918}">
      <dsp:nvSpPr>
        <dsp:cNvPr id="0" name=""/>
        <dsp:cNvSpPr/>
      </dsp:nvSpPr>
      <dsp:spPr>
        <a:xfrm>
          <a:off x="2195598" y="649144"/>
          <a:ext cx="195888" cy="1003771"/>
        </a:xfrm>
        <a:custGeom>
          <a:avLst/>
          <a:gdLst/>
          <a:ahLst/>
          <a:cxnLst/>
          <a:rect l="0" t="0" r="0" b="0"/>
          <a:pathLst>
            <a:path>
              <a:moveTo>
                <a:pt x="0" y="0"/>
              </a:moveTo>
              <a:lnTo>
                <a:pt x="0" y="1003771"/>
              </a:lnTo>
              <a:lnTo>
                <a:pt x="195888" y="10037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6587A-B7DF-45E5-A4F7-96509DD7D21A}">
      <dsp:nvSpPr>
        <dsp:cNvPr id="0" name=""/>
        <dsp:cNvSpPr/>
      </dsp:nvSpPr>
      <dsp:spPr>
        <a:xfrm>
          <a:off x="2195598" y="649144"/>
          <a:ext cx="195888" cy="624687"/>
        </a:xfrm>
        <a:custGeom>
          <a:avLst/>
          <a:gdLst/>
          <a:ahLst/>
          <a:cxnLst/>
          <a:rect l="0" t="0" r="0" b="0"/>
          <a:pathLst>
            <a:path>
              <a:moveTo>
                <a:pt x="0" y="0"/>
              </a:moveTo>
              <a:lnTo>
                <a:pt x="0" y="624687"/>
              </a:lnTo>
              <a:lnTo>
                <a:pt x="195888" y="62468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E7176-116B-4821-845B-A0F914E358C5}">
      <dsp:nvSpPr>
        <dsp:cNvPr id="0" name=""/>
        <dsp:cNvSpPr/>
      </dsp:nvSpPr>
      <dsp:spPr>
        <a:xfrm>
          <a:off x="2195598" y="649144"/>
          <a:ext cx="128155" cy="225282"/>
        </a:xfrm>
        <a:custGeom>
          <a:avLst/>
          <a:gdLst/>
          <a:ahLst/>
          <a:cxnLst/>
          <a:rect l="0" t="0" r="0" b="0"/>
          <a:pathLst>
            <a:path>
              <a:moveTo>
                <a:pt x="0" y="0"/>
              </a:moveTo>
              <a:lnTo>
                <a:pt x="0" y="225282"/>
              </a:lnTo>
              <a:lnTo>
                <a:pt x="128155" y="22528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AFD6B-6CD3-40B6-ADBC-823211963DD6}">
      <dsp:nvSpPr>
        <dsp:cNvPr id="0" name=""/>
        <dsp:cNvSpPr/>
      </dsp:nvSpPr>
      <dsp:spPr>
        <a:xfrm>
          <a:off x="2717967" y="270061"/>
          <a:ext cx="330032" cy="112123"/>
        </a:xfrm>
        <a:custGeom>
          <a:avLst/>
          <a:gdLst/>
          <a:ahLst/>
          <a:cxnLst/>
          <a:rect l="0" t="0" r="0" b="0"/>
          <a:pathLst>
            <a:path>
              <a:moveTo>
                <a:pt x="330032" y="0"/>
              </a:moveTo>
              <a:lnTo>
                <a:pt x="330032" y="56061"/>
              </a:lnTo>
              <a:lnTo>
                <a:pt x="0" y="56061"/>
              </a:lnTo>
              <a:lnTo>
                <a:pt x="0" y="11212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4E307-A468-487A-8428-D75A9345BF64}">
      <dsp:nvSpPr>
        <dsp:cNvPr id="0" name=""/>
        <dsp:cNvSpPr/>
      </dsp:nvSpPr>
      <dsp:spPr>
        <a:xfrm>
          <a:off x="832893" y="649142"/>
          <a:ext cx="161895" cy="1382857"/>
        </a:xfrm>
        <a:custGeom>
          <a:avLst/>
          <a:gdLst/>
          <a:ahLst/>
          <a:cxnLst/>
          <a:rect l="0" t="0" r="0" b="0"/>
          <a:pathLst>
            <a:path>
              <a:moveTo>
                <a:pt x="0" y="0"/>
              </a:moveTo>
              <a:lnTo>
                <a:pt x="0" y="1382857"/>
              </a:lnTo>
              <a:lnTo>
                <a:pt x="161895" y="138285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8FB624-02B9-4DD6-949C-D70D9E7AC625}">
      <dsp:nvSpPr>
        <dsp:cNvPr id="0" name=""/>
        <dsp:cNvSpPr/>
      </dsp:nvSpPr>
      <dsp:spPr>
        <a:xfrm>
          <a:off x="832893" y="649142"/>
          <a:ext cx="161895" cy="1003773"/>
        </a:xfrm>
        <a:custGeom>
          <a:avLst/>
          <a:gdLst/>
          <a:ahLst/>
          <a:cxnLst/>
          <a:rect l="0" t="0" r="0" b="0"/>
          <a:pathLst>
            <a:path>
              <a:moveTo>
                <a:pt x="0" y="0"/>
              </a:moveTo>
              <a:lnTo>
                <a:pt x="0" y="1003773"/>
              </a:lnTo>
              <a:lnTo>
                <a:pt x="161895" y="100377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73981-E8C3-4723-A52F-C8C15F65997B}">
      <dsp:nvSpPr>
        <dsp:cNvPr id="0" name=""/>
        <dsp:cNvSpPr/>
      </dsp:nvSpPr>
      <dsp:spPr>
        <a:xfrm>
          <a:off x="832893" y="649142"/>
          <a:ext cx="161895" cy="624690"/>
        </a:xfrm>
        <a:custGeom>
          <a:avLst/>
          <a:gdLst/>
          <a:ahLst/>
          <a:cxnLst/>
          <a:rect l="0" t="0" r="0" b="0"/>
          <a:pathLst>
            <a:path>
              <a:moveTo>
                <a:pt x="0" y="0"/>
              </a:moveTo>
              <a:lnTo>
                <a:pt x="0" y="624690"/>
              </a:lnTo>
              <a:lnTo>
                <a:pt x="161895" y="6246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F7B9-2E49-4ECB-9C79-B3234ECBB9AB}">
      <dsp:nvSpPr>
        <dsp:cNvPr id="0" name=""/>
        <dsp:cNvSpPr/>
      </dsp:nvSpPr>
      <dsp:spPr>
        <a:xfrm>
          <a:off x="832893" y="649142"/>
          <a:ext cx="151217" cy="245606"/>
        </a:xfrm>
        <a:custGeom>
          <a:avLst/>
          <a:gdLst/>
          <a:ahLst/>
          <a:cxnLst/>
          <a:rect l="0" t="0" r="0" b="0"/>
          <a:pathLst>
            <a:path>
              <a:moveTo>
                <a:pt x="0" y="0"/>
              </a:moveTo>
              <a:lnTo>
                <a:pt x="0" y="245606"/>
              </a:lnTo>
              <a:lnTo>
                <a:pt x="151217" y="24560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1343876" y="270061"/>
          <a:ext cx="1704123" cy="112120"/>
        </a:xfrm>
        <a:custGeom>
          <a:avLst/>
          <a:gdLst/>
          <a:ahLst/>
          <a:cxnLst/>
          <a:rect l="0" t="0" r="0" b="0"/>
          <a:pathLst>
            <a:path>
              <a:moveTo>
                <a:pt x="1704123" y="0"/>
              </a:moveTo>
              <a:lnTo>
                <a:pt x="1704123" y="56059"/>
              </a:lnTo>
              <a:lnTo>
                <a:pt x="0" y="56059"/>
              </a:lnTo>
              <a:lnTo>
                <a:pt x="0" y="11212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538129" y="3100"/>
          <a:ext cx="1019740"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Security Tactics</a:t>
          </a:r>
        </a:p>
      </dsp:txBody>
      <dsp:txXfrm>
        <a:off x="2538129" y="3100"/>
        <a:ext cx="1019740" cy="266960"/>
      </dsp:txXfrm>
    </dsp:sp>
    <dsp:sp modelId="{2AB04048-BAA8-4CAF-BE64-430D24FFEA4B}">
      <dsp:nvSpPr>
        <dsp:cNvPr id="0" name=""/>
        <dsp:cNvSpPr/>
      </dsp:nvSpPr>
      <dsp:spPr>
        <a:xfrm>
          <a:off x="705147" y="382181"/>
          <a:ext cx="1277459"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Detect Attacks</a:t>
          </a:r>
        </a:p>
      </dsp:txBody>
      <dsp:txXfrm>
        <a:off x="705147" y="382181"/>
        <a:ext cx="1277459" cy="266960"/>
      </dsp:txXfrm>
    </dsp:sp>
    <dsp:sp modelId="{DD14A994-FDDF-4237-8E7A-F256410EEE26}">
      <dsp:nvSpPr>
        <dsp:cNvPr id="0" name=""/>
        <dsp:cNvSpPr/>
      </dsp:nvSpPr>
      <dsp:spPr>
        <a:xfrm>
          <a:off x="984110" y="761268"/>
          <a:ext cx="952696"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Detect Intrusion</a:t>
          </a:r>
        </a:p>
      </dsp:txBody>
      <dsp:txXfrm>
        <a:off x="984110" y="761268"/>
        <a:ext cx="952696" cy="266960"/>
      </dsp:txXfrm>
    </dsp:sp>
    <dsp:sp modelId="{8B1CA66D-0BFB-4D45-A182-AAA04F8DD8AA}">
      <dsp:nvSpPr>
        <dsp:cNvPr id="0" name=""/>
        <dsp:cNvSpPr/>
      </dsp:nvSpPr>
      <dsp:spPr>
        <a:xfrm>
          <a:off x="994788" y="1140352"/>
          <a:ext cx="944100"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Detect Service Denial</a:t>
          </a:r>
        </a:p>
      </dsp:txBody>
      <dsp:txXfrm>
        <a:off x="994788" y="1140352"/>
        <a:ext cx="944100" cy="266960"/>
      </dsp:txXfrm>
    </dsp:sp>
    <dsp:sp modelId="{ED8EBF57-56DE-40C5-B7AA-264E171FCDB9}">
      <dsp:nvSpPr>
        <dsp:cNvPr id="0" name=""/>
        <dsp:cNvSpPr/>
      </dsp:nvSpPr>
      <dsp:spPr>
        <a:xfrm>
          <a:off x="994788" y="1519435"/>
          <a:ext cx="957651"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Verify Message Integrity</a:t>
          </a:r>
        </a:p>
      </dsp:txBody>
      <dsp:txXfrm>
        <a:off x="994788" y="1519435"/>
        <a:ext cx="957651" cy="266960"/>
      </dsp:txXfrm>
    </dsp:sp>
    <dsp:sp modelId="{6DAA9D3F-086D-49B2-8654-512741AE01DD}">
      <dsp:nvSpPr>
        <dsp:cNvPr id="0" name=""/>
        <dsp:cNvSpPr/>
      </dsp:nvSpPr>
      <dsp:spPr>
        <a:xfrm>
          <a:off x="994788" y="1898519"/>
          <a:ext cx="1052475"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Detect Message Delivery Anomalies</a:t>
          </a:r>
        </a:p>
      </dsp:txBody>
      <dsp:txXfrm>
        <a:off x="994788" y="1898519"/>
        <a:ext cx="1052475" cy="266960"/>
      </dsp:txXfrm>
    </dsp:sp>
    <dsp:sp modelId="{9B31D29C-5ED0-4F03-8410-1DA4920DD36D}">
      <dsp:nvSpPr>
        <dsp:cNvPr id="0" name=""/>
        <dsp:cNvSpPr/>
      </dsp:nvSpPr>
      <dsp:spPr>
        <a:xfrm>
          <a:off x="2065006" y="382184"/>
          <a:ext cx="1305922"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Resist Attacks</a:t>
          </a:r>
        </a:p>
      </dsp:txBody>
      <dsp:txXfrm>
        <a:off x="2065006" y="382184"/>
        <a:ext cx="1305922" cy="266960"/>
      </dsp:txXfrm>
    </dsp:sp>
    <dsp:sp modelId="{DCB07416-8647-4937-9635-E97151FC00D1}">
      <dsp:nvSpPr>
        <dsp:cNvPr id="0" name=""/>
        <dsp:cNvSpPr/>
      </dsp:nvSpPr>
      <dsp:spPr>
        <a:xfrm>
          <a:off x="2323753" y="740947"/>
          <a:ext cx="982841"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Identify Actors</a:t>
          </a:r>
        </a:p>
      </dsp:txBody>
      <dsp:txXfrm>
        <a:off x="2323753" y="740947"/>
        <a:ext cx="982841" cy="266960"/>
      </dsp:txXfrm>
    </dsp:sp>
    <dsp:sp modelId="{1C4A61A6-5867-44A2-A1C5-4DC1E8A76A67}">
      <dsp:nvSpPr>
        <dsp:cNvPr id="0" name=""/>
        <dsp:cNvSpPr/>
      </dsp:nvSpPr>
      <dsp:spPr>
        <a:xfrm>
          <a:off x="2391486" y="1140352"/>
          <a:ext cx="919118"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Authenticate Actors</a:t>
          </a:r>
        </a:p>
      </dsp:txBody>
      <dsp:txXfrm>
        <a:off x="2391486" y="1140352"/>
        <a:ext cx="919118" cy="266960"/>
      </dsp:txXfrm>
    </dsp:sp>
    <dsp:sp modelId="{11933302-D156-43FE-BF35-B7C57757B24B}">
      <dsp:nvSpPr>
        <dsp:cNvPr id="0" name=""/>
        <dsp:cNvSpPr/>
      </dsp:nvSpPr>
      <dsp:spPr>
        <a:xfrm>
          <a:off x="2391486" y="1519435"/>
          <a:ext cx="905567"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Authorize Actors</a:t>
          </a:r>
        </a:p>
      </dsp:txBody>
      <dsp:txXfrm>
        <a:off x="2391486" y="1519435"/>
        <a:ext cx="905567" cy="266960"/>
      </dsp:txXfrm>
    </dsp:sp>
    <dsp:sp modelId="{0EAD8832-D2D0-400A-A284-2F915B5404C1}">
      <dsp:nvSpPr>
        <dsp:cNvPr id="0" name=""/>
        <dsp:cNvSpPr/>
      </dsp:nvSpPr>
      <dsp:spPr>
        <a:xfrm>
          <a:off x="2391486" y="1898519"/>
          <a:ext cx="899678"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Access</a:t>
          </a:r>
        </a:p>
      </dsp:txBody>
      <dsp:txXfrm>
        <a:off x="2391486" y="1898519"/>
        <a:ext cx="899678" cy="266960"/>
      </dsp:txXfrm>
    </dsp:sp>
    <dsp:sp modelId="{890973DB-C16E-4A26-819F-6CF105D61A40}">
      <dsp:nvSpPr>
        <dsp:cNvPr id="0" name=""/>
        <dsp:cNvSpPr/>
      </dsp:nvSpPr>
      <dsp:spPr>
        <a:xfrm>
          <a:off x="2391486" y="2277603"/>
          <a:ext cx="851379"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Exposure</a:t>
          </a:r>
        </a:p>
      </dsp:txBody>
      <dsp:txXfrm>
        <a:off x="2391486" y="2277603"/>
        <a:ext cx="851379" cy="266960"/>
      </dsp:txXfrm>
    </dsp:sp>
    <dsp:sp modelId="{64D366C1-55F1-4D58-B4C1-D3936C739B71}">
      <dsp:nvSpPr>
        <dsp:cNvPr id="0" name=""/>
        <dsp:cNvSpPr/>
      </dsp:nvSpPr>
      <dsp:spPr>
        <a:xfrm>
          <a:off x="2391486" y="2656687"/>
          <a:ext cx="892021"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Encrypt Data</a:t>
          </a:r>
        </a:p>
      </dsp:txBody>
      <dsp:txXfrm>
        <a:off x="2391486" y="2656687"/>
        <a:ext cx="892021" cy="266960"/>
      </dsp:txXfrm>
    </dsp:sp>
    <dsp:sp modelId="{E1B551E4-11D7-486F-B182-7F0FF8AF32E1}">
      <dsp:nvSpPr>
        <dsp:cNvPr id="0" name=""/>
        <dsp:cNvSpPr/>
      </dsp:nvSpPr>
      <dsp:spPr>
        <a:xfrm>
          <a:off x="2391486" y="3035771"/>
          <a:ext cx="892021"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Separate Entities</a:t>
          </a:r>
        </a:p>
      </dsp:txBody>
      <dsp:txXfrm>
        <a:off x="2391486" y="3035771"/>
        <a:ext cx="892021" cy="266960"/>
      </dsp:txXfrm>
    </dsp:sp>
    <dsp:sp modelId="{F122118C-B292-40F9-8928-69B44C516035}">
      <dsp:nvSpPr>
        <dsp:cNvPr id="0" name=""/>
        <dsp:cNvSpPr/>
      </dsp:nvSpPr>
      <dsp:spPr>
        <a:xfrm>
          <a:off x="2391486" y="3414855"/>
          <a:ext cx="810742"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Validate Input</a:t>
          </a:r>
        </a:p>
      </dsp:txBody>
      <dsp:txXfrm>
        <a:off x="2391486" y="3414855"/>
        <a:ext cx="810742" cy="266960"/>
      </dsp:txXfrm>
    </dsp:sp>
    <dsp:sp modelId="{A4E4E5DA-E2A7-4837-9035-E2FEA1398085}">
      <dsp:nvSpPr>
        <dsp:cNvPr id="0" name=""/>
        <dsp:cNvSpPr/>
      </dsp:nvSpPr>
      <dsp:spPr>
        <a:xfrm>
          <a:off x="2391486" y="3793938"/>
          <a:ext cx="1013942"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Change Credential Settings</a:t>
          </a:r>
        </a:p>
      </dsp:txBody>
      <dsp:txXfrm>
        <a:off x="2391486" y="3793938"/>
        <a:ext cx="1013942" cy="266960"/>
      </dsp:txXfrm>
    </dsp:sp>
    <dsp:sp modelId="{92C1A7A4-7A2F-4B48-ABF8-B909DD4D45BF}">
      <dsp:nvSpPr>
        <dsp:cNvPr id="0" name=""/>
        <dsp:cNvSpPr/>
      </dsp:nvSpPr>
      <dsp:spPr>
        <a:xfrm>
          <a:off x="3483052" y="382184"/>
          <a:ext cx="919614"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React to Attacks</a:t>
          </a:r>
        </a:p>
      </dsp:txBody>
      <dsp:txXfrm>
        <a:off x="3483052" y="382184"/>
        <a:ext cx="919614" cy="266960"/>
      </dsp:txXfrm>
    </dsp:sp>
    <dsp:sp modelId="{52B8BD45-5D70-4C5D-A0F4-7F61D3882E7C}">
      <dsp:nvSpPr>
        <dsp:cNvPr id="0" name=""/>
        <dsp:cNvSpPr/>
      </dsp:nvSpPr>
      <dsp:spPr>
        <a:xfrm>
          <a:off x="3712955" y="768041"/>
          <a:ext cx="777762"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Revoke Access</a:t>
          </a:r>
        </a:p>
      </dsp:txBody>
      <dsp:txXfrm>
        <a:off x="3712955" y="768041"/>
        <a:ext cx="777762" cy="266960"/>
      </dsp:txXfrm>
    </dsp:sp>
    <dsp:sp modelId="{35CF1C03-E1DD-4CB6-ACE2-98FB96A2DD70}">
      <dsp:nvSpPr>
        <dsp:cNvPr id="0" name=""/>
        <dsp:cNvSpPr/>
      </dsp:nvSpPr>
      <dsp:spPr>
        <a:xfrm>
          <a:off x="3712955" y="1140352"/>
          <a:ext cx="723585"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Restrict Login</a:t>
          </a:r>
        </a:p>
      </dsp:txBody>
      <dsp:txXfrm>
        <a:off x="3712955" y="1140352"/>
        <a:ext cx="723585" cy="266960"/>
      </dsp:txXfrm>
    </dsp:sp>
    <dsp:sp modelId="{D45C7C79-F5C8-430D-B48A-F725C2EE20BF}">
      <dsp:nvSpPr>
        <dsp:cNvPr id="0" name=""/>
        <dsp:cNvSpPr/>
      </dsp:nvSpPr>
      <dsp:spPr>
        <a:xfrm>
          <a:off x="3712955" y="1519435"/>
          <a:ext cx="764222"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Inform Actors</a:t>
          </a:r>
        </a:p>
      </dsp:txBody>
      <dsp:txXfrm>
        <a:off x="3712955" y="1519435"/>
        <a:ext cx="764222" cy="266960"/>
      </dsp:txXfrm>
    </dsp:sp>
    <dsp:sp modelId="{C3533B64-DE74-4169-8E05-5CD3C6F430CD}">
      <dsp:nvSpPr>
        <dsp:cNvPr id="0" name=""/>
        <dsp:cNvSpPr/>
      </dsp:nvSpPr>
      <dsp:spPr>
        <a:xfrm>
          <a:off x="4514790" y="382184"/>
          <a:ext cx="905786"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Recover from Attacks</a:t>
          </a:r>
        </a:p>
      </dsp:txBody>
      <dsp:txXfrm>
        <a:off x="4514790" y="382184"/>
        <a:ext cx="905786" cy="266960"/>
      </dsp:txXfrm>
    </dsp:sp>
    <dsp:sp modelId="{1C2170C8-D4D9-4B72-AA9B-AD9078FFE7ED}">
      <dsp:nvSpPr>
        <dsp:cNvPr id="0" name=""/>
        <dsp:cNvSpPr/>
      </dsp:nvSpPr>
      <dsp:spPr>
        <a:xfrm>
          <a:off x="4741236" y="761268"/>
          <a:ext cx="533920"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Audit</a:t>
          </a:r>
        </a:p>
      </dsp:txBody>
      <dsp:txXfrm>
        <a:off x="4741236" y="761268"/>
        <a:ext cx="533920" cy="266960"/>
      </dsp:txXfrm>
    </dsp:sp>
    <dsp:sp modelId="{EA1C0D62-00B7-45EA-855A-FDCCA285B36C}">
      <dsp:nvSpPr>
        <dsp:cNvPr id="0" name=""/>
        <dsp:cNvSpPr/>
      </dsp:nvSpPr>
      <dsp:spPr>
        <a:xfrm>
          <a:off x="4741236" y="1140352"/>
          <a:ext cx="533920" cy="26696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Nonrepudiation</a:t>
          </a:r>
        </a:p>
      </dsp:txBody>
      <dsp:txXfrm>
        <a:off x="4741236" y="1140352"/>
        <a:ext cx="533920" cy="266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D473D-5036-4554-86D2-ED048B49DB39}">
      <dsp:nvSpPr>
        <dsp:cNvPr id="0" name=""/>
        <dsp:cNvSpPr/>
      </dsp:nvSpPr>
      <dsp:spPr>
        <a:xfrm>
          <a:off x="4350113" y="900022"/>
          <a:ext cx="203130" cy="2976543"/>
        </a:xfrm>
        <a:custGeom>
          <a:avLst/>
          <a:gdLst/>
          <a:ahLst/>
          <a:cxnLst/>
          <a:rect l="0" t="0" r="0" b="0"/>
          <a:pathLst>
            <a:path>
              <a:moveTo>
                <a:pt x="0" y="0"/>
              </a:moveTo>
              <a:lnTo>
                <a:pt x="0" y="2976543"/>
              </a:lnTo>
              <a:lnTo>
                <a:pt x="203130" y="297654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7734B-E911-471F-806A-588283919A9D}">
      <dsp:nvSpPr>
        <dsp:cNvPr id="0" name=""/>
        <dsp:cNvSpPr/>
      </dsp:nvSpPr>
      <dsp:spPr>
        <a:xfrm>
          <a:off x="4350113" y="900022"/>
          <a:ext cx="203130" cy="2449524"/>
        </a:xfrm>
        <a:custGeom>
          <a:avLst/>
          <a:gdLst/>
          <a:ahLst/>
          <a:cxnLst/>
          <a:rect l="0" t="0" r="0" b="0"/>
          <a:pathLst>
            <a:path>
              <a:moveTo>
                <a:pt x="0" y="0"/>
              </a:moveTo>
              <a:lnTo>
                <a:pt x="0" y="2449524"/>
              </a:lnTo>
              <a:lnTo>
                <a:pt x="203130" y="244952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E32FF-94FB-40AE-8D17-57B056752812}">
      <dsp:nvSpPr>
        <dsp:cNvPr id="0" name=""/>
        <dsp:cNvSpPr/>
      </dsp:nvSpPr>
      <dsp:spPr>
        <a:xfrm>
          <a:off x="4350113" y="900022"/>
          <a:ext cx="203130" cy="1922505"/>
        </a:xfrm>
        <a:custGeom>
          <a:avLst/>
          <a:gdLst/>
          <a:ahLst/>
          <a:cxnLst/>
          <a:rect l="0" t="0" r="0" b="0"/>
          <a:pathLst>
            <a:path>
              <a:moveTo>
                <a:pt x="0" y="0"/>
              </a:moveTo>
              <a:lnTo>
                <a:pt x="0" y="1922505"/>
              </a:lnTo>
              <a:lnTo>
                <a:pt x="203130" y="192250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79DC0-69A8-48DE-87C4-A34CB4246423}">
      <dsp:nvSpPr>
        <dsp:cNvPr id="0" name=""/>
        <dsp:cNvSpPr/>
      </dsp:nvSpPr>
      <dsp:spPr>
        <a:xfrm>
          <a:off x="4350113" y="900022"/>
          <a:ext cx="203130" cy="1395486"/>
        </a:xfrm>
        <a:custGeom>
          <a:avLst/>
          <a:gdLst/>
          <a:ahLst/>
          <a:cxnLst/>
          <a:rect l="0" t="0" r="0" b="0"/>
          <a:pathLst>
            <a:path>
              <a:moveTo>
                <a:pt x="0" y="0"/>
              </a:moveTo>
              <a:lnTo>
                <a:pt x="0" y="1395486"/>
              </a:lnTo>
              <a:lnTo>
                <a:pt x="203130" y="139548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C74EB-6380-4C99-91CA-0539313045F2}">
      <dsp:nvSpPr>
        <dsp:cNvPr id="0" name=""/>
        <dsp:cNvSpPr/>
      </dsp:nvSpPr>
      <dsp:spPr>
        <a:xfrm>
          <a:off x="4350113" y="900022"/>
          <a:ext cx="203130" cy="868467"/>
        </a:xfrm>
        <a:custGeom>
          <a:avLst/>
          <a:gdLst/>
          <a:ahLst/>
          <a:cxnLst/>
          <a:rect l="0" t="0" r="0" b="0"/>
          <a:pathLst>
            <a:path>
              <a:moveTo>
                <a:pt x="0" y="0"/>
              </a:moveTo>
              <a:lnTo>
                <a:pt x="0" y="868467"/>
              </a:lnTo>
              <a:lnTo>
                <a:pt x="203130" y="86846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EA11D-05FC-4354-B3B9-00FA539B460E}">
      <dsp:nvSpPr>
        <dsp:cNvPr id="0" name=""/>
        <dsp:cNvSpPr/>
      </dsp:nvSpPr>
      <dsp:spPr>
        <a:xfrm>
          <a:off x="4350113" y="900022"/>
          <a:ext cx="203130" cy="341448"/>
        </a:xfrm>
        <a:custGeom>
          <a:avLst/>
          <a:gdLst/>
          <a:ahLst/>
          <a:cxnLst/>
          <a:rect l="0" t="0" r="0" b="0"/>
          <a:pathLst>
            <a:path>
              <a:moveTo>
                <a:pt x="0" y="0"/>
              </a:moveTo>
              <a:lnTo>
                <a:pt x="0" y="341448"/>
              </a:lnTo>
              <a:lnTo>
                <a:pt x="203130" y="34144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8A900-C2D2-4E96-BC89-67BF2FD06638}">
      <dsp:nvSpPr>
        <dsp:cNvPr id="0" name=""/>
        <dsp:cNvSpPr/>
      </dsp:nvSpPr>
      <dsp:spPr>
        <a:xfrm>
          <a:off x="3048000" y="373003"/>
          <a:ext cx="1843794" cy="155878"/>
        </a:xfrm>
        <a:custGeom>
          <a:avLst/>
          <a:gdLst/>
          <a:ahLst/>
          <a:cxnLst/>
          <a:rect l="0" t="0" r="0" b="0"/>
          <a:pathLst>
            <a:path>
              <a:moveTo>
                <a:pt x="0" y="0"/>
              </a:moveTo>
              <a:lnTo>
                <a:pt x="0" y="77939"/>
              </a:lnTo>
              <a:lnTo>
                <a:pt x="1843794" y="77939"/>
              </a:lnTo>
              <a:lnTo>
                <a:pt x="1843794" y="15587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01CAF-7C65-480F-BFE3-0157A7410A75}">
      <dsp:nvSpPr>
        <dsp:cNvPr id="0" name=""/>
        <dsp:cNvSpPr/>
      </dsp:nvSpPr>
      <dsp:spPr>
        <a:xfrm>
          <a:off x="2618948" y="900022"/>
          <a:ext cx="239977" cy="1395486"/>
        </a:xfrm>
        <a:custGeom>
          <a:avLst/>
          <a:gdLst/>
          <a:ahLst/>
          <a:cxnLst/>
          <a:rect l="0" t="0" r="0" b="0"/>
          <a:pathLst>
            <a:path>
              <a:moveTo>
                <a:pt x="0" y="0"/>
              </a:moveTo>
              <a:lnTo>
                <a:pt x="0" y="1395486"/>
              </a:lnTo>
              <a:lnTo>
                <a:pt x="239977" y="139548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8CCBE8-118B-4D97-9ECE-9D92EEFA04BA}">
      <dsp:nvSpPr>
        <dsp:cNvPr id="0" name=""/>
        <dsp:cNvSpPr/>
      </dsp:nvSpPr>
      <dsp:spPr>
        <a:xfrm>
          <a:off x="2618948" y="900022"/>
          <a:ext cx="239977" cy="868467"/>
        </a:xfrm>
        <a:custGeom>
          <a:avLst/>
          <a:gdLst/>
          <a:ahLst/>
          <a:cxnLst/>
          <a:rect l="0" t="0" r="0" b="0"/>
          <a:pathLst>
            <a:path>
              <a:moveTo>
                <a:pt x="0" y="0"/>
              </a:moveTo>
              <a:lnTo>
                <a:pt x="0" y="868467"/>
              </a:lnTo>
              <a:lnTo>
                <a:pt x="239977" y="86846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E7176-116B-4821-845B-A0F914E358C5}">
      <dsp:nvSpPr>
        <dsp:cNvPr id="0" name=""/>
        <dsp:cNvSpPr/>
      </dsp:nvSpPr>
      <dsp:spPr>
        <a:xfrm>
          <a:off x="2618948" y="900022"/>
          <a:ext cx="239977" cy="341448"/>
        </a:xfrm>
        <a:custGeom>
          <a:avLst/>
          <a:gdLst/>
          <a:ahLst/>
          <a:cxnLst/>
          <a:rect l="0" t="0" r="0" b="0"/>
          <a:pathLst>
            <a:path>
              <a:moveTo>
                <a:pt x="0" y="0"/>
              </a:moveTo>
              <a:lnTo>
                <a:pt x="0" y="341448"/>
              </a:lnTo>
              <a:lnTo>
                <a:pt x="239977" y="34144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AFD6B-6CD3-40B6-ADBC-823211963DD6}">
      <dsp:nvSpPr>
        <dsp:cNvPr id="0" name=""/>
        <dsp:cNvSpPr/>
      </dsp:nvSpPr>
      <dsp:spPr>
        <a:xfrm>
          <a:off x="3048000" y="373003"/>
          <a:ext cx="210889" cy="155878"/>
        </a:xfrm>
        <a:custGeom>
          <a:avLst/>
          <a:gdLst/>
          <a:ahLst/>
          <a:cxnLst/>
          <a:rect l="0" t="0" r="0" b="0"/>
          <a:pathLst>
            <a:path>
              <a:moveTo>
                <a:pt x="0" y="0"/>
              </a:moveTo>
              <a:lnTo>
                <a:pt x="0" y="77939"/>
              </a:lnTo>
              <a:lnTo>
                <a:pt x="210889" y="77939"/>
              </a:lnTo>
              <a:lnTo>
                <a:pt x="210889" y="15587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970E9-B378-4D8C-B5E2-999A01DF7100}">
      <dsp:nvSpPr>
        <dsp:cNvPr id="0" name=""/>
        <dsp:cNvSpPr/>
      </dsp:nvSpPr>
      <dsp:spPr>
        <a:xfrm>
          <a:off x="746025" y="900018"/>
          <a:ext cx="225074" cy="1395490"/>
        </a:xfrm>
        <a:custGeom>
          <a:avLst/>
          <a:gdLst/>
          <a:ahLst/>
          <a:cxnLst/>
          <a:rect l="0" t="0" r="0" b="0"/>
          <a:pathLst>
            <a:path>
              <a:moveTo>
                <a:pt x="0" y="0"/>
              </a:moveTo>
              <a:lnTo>
                <a:pt x="0" y="1395490"/>
              </a:lnTo>
              <a:lnTo>
                <a:pt x="225074" y="13954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E358B-AF25-4B69-85DC-2F66C3579A01}">
      <dsp:nvSpPr>
        <dsp:cNvPr id="0" name=""/>
        <dsp:cNvSpPr/>
      </dsp:nvSpPr>
      <dsp:spPr>
        <a:xfrm>
          <a:off x="746025" y="900018"/>
          <a:ext cx="225074" cy="868471"/>
        </a:xfrm>
        <a:custGeom>
          <a:avLst/>
          <a:gdLst/>
          <a:ahLst/>
          <a:cxnLst/>
          <a:rect l="0" t="0" r="0" b="0"/>
          <a:pathLst>
            <a:path>
              <a:moveTo>
                <a:pt x="0" y="0"/>
              </a:moveTo>
              <a:lnTo>
                <a:pt x="0" y="868471"/>
              </a:lnTo>
              <a:lnTo>
                <a:pt x="225074" y="8684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F7B9-2E49-4ECB-9C79-B3234ECBB9AB}">
      <dsp:nvSpPr>
        <dsp:cNvPr id="0" name=""/>
        <dsp:cNvSpPr/>
      </dsp:nvSpPr>
      <dsp:spPr>
        <a:xfrm>
          <a:off x="746025" y="900018"/>
          <a:ext cx="210228" cy="341452"/>
        </a:xfrm>
        <a:custGeom>
          <a:avLst/>
          <a:gdLst/>
          <a:ahLst/>
          <a:cxnLst/>
          <a:rect l="0" t="0" r="0" b="0"/>
          <a:pathLst>
            <a:path>
              <a:moveTo>
                <a:pt x="0" y="0"/>
              </a:moveTo>
              <a:lnTo>
                <a:pt x="0" y="341452"/>
              </a:lnTo>
              <a:lnTo>
                <a:pt x="210228" y="34145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1456417" y="373003"/>
          <a:ext cx="1591582" cy="155875"/>
        </a:xfrm>
        <a:custGeom>
          <a:avLst/>
          <a:gdLst/>
          <a:ahLst/>
          <a:cxnLst/>
          <a:rect l="0" t="0" r="0" b="0"/>
          <a:pathLst>
            <a:path>
              <a:moveTo>
                <a:pt x="1591582" y="0"/>
              </a:moveTo>
              <a:lnTo>
                <a:pt x="1591582" y="77935"/>
              </a:lnTo>
              <a:lnTo>
                <a:pt x="0" y="77935"/>
              </a:lnTo>
              <a:lnTo>
                <a:pt x="0" y="155875"/>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339155" y="1863"/>
          <a:ext cx="1417688"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Energy Efficiency Tactics</a:t>
          </a:r>
        </a:p>
      </dsp:txBody>
      <dsp:txXfrm>
        <a:off x="2339155" y="1863"/>
        <a:ext cx="1417688" cy="371140"/>
      </dsp:txXfrm>
    </dsp:sp>
    <dsp:sp modelId="{2AB04048-BAA8-4CAF-BE64-430D24FFEA4B}">
      <dsp:nvSpPr>
        <dsp:cNvPr id="0" name=""/>
        <dsp:cNvSpPr/>
      </dsp:nvSpPr>
      <dsp:spPr>
        <a:xfrm>
          <a:off x="568427" y="528878"/>
          <a:ext cx="1775979"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Monitor Resources</a:t>
          </a:r>
        </a:p>
      </dsp:txBody>
      <dsp:txXfrm>
        <a:off x="568427" y="528878"/>
        <a:ext cx="1775979" cy="371140"/>
      </dsp:txXfrm>
    </dsp:sp>
    <dsp:sp modelId="{DD14A994-FDDF-4237-8E7A-F256410EEE26}">
      <dsp:nvSpPr>
        <dsp:cNvPr id="0" name=""/>
        <dsp:cNvSpPr/>
      </dsp:nvSpPr>
      <dsp:spPr>
        <a:xfrm>
          <a:off x="956254" y="1055901"/>
          <a:ext cx="132448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Metering</a:t>
          </a:r>
        </a:p>
      </dsp:txBody>
      <dsp:txXfrm>
        <a:off x="956254" y="1055901"/>
        <a:ext cx="1324480" cy="371140"/>
      </dsp:txXfrm>
    </dsp:sp>
    <dsp:sp modelId="{8A0D4F81-91E5-4A6A-9F2C-377407AD4B28}">
      <dsp:nvSpPr>
        <dsp:cNvPr id="0" name=""/>
        <dsp:cNvSpPr/>
      </dsp:nvSpPr>
      <dsp:spPr>
        <a:xfrm>
          <a:off x="971099" y="1582920"/>
          <a:ext cx="74228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Static Classification</a:t>
          </a:r>
        </a:p>
      </dsp:txBody>
      <dsp:txXfrm>
        <a:off x="971099" y="1582920"/>
        <a:ext cx="742280" cy="371140"/>
      </dsp:txXfrm>
    </dsp:sp>
    <dsp:sp modelId="{7B204708-F3E8-4BE9-9CD2-28A70A56F6A1}">
      <dsp:nvSpPr>
        <dsp:cNvPr id="0" name=""/>
        <dsp:cNvSpPr/>
      </dsp:nvSpPr>
      <dsp:spPr>
        <a:xfrm>
          <a:off x="971099" y="2109939"/>
          <a:ext cx="74228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Dynamic Classification</a:t>
          </a:r>
        </a:p>
      </dsp:txBody>
      <dsp:txXfrm>
        <a:off x="971099" y="2109939"/>
        <a:ext cx="742280" cy="371140"/>
      </dsp:txXfrm>
    </dsp:sp>
    <dsp:sp modelId="{9B31D29C-5ED0-4F03-8410-1DA4920DD36D}">
      <dsp:nvSpPr>
        <dsp:cNvPr id="0" name=""/>
        <dsp:cNvSpPr/>
      </dsp:nvSpPr>
      <dsp:spPr>
        <a:xfrm>
          <a:off x="2458963" y="528882"/>
          <a:ext cx="159985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Allocate Resources</a:t>
          </a:r>
        </a:p>
      </dsp:txBody>
      <dsp:txXfrm>
        <a:off x="2458963" y="528882"/>
        <a:ext cx="1599851" cy="371140"/>
      </dsp:txXfrm>
    </dsp:sp>
    <dsp:sp modelId="{DCB07416-8647-4937-9635-E97151FC00D1}">
      <dsp:nvSpPr>
        <dsp:cNvPr id="0" name=""/>
        <dsp:cNvSpPr/>
      </dsp:nvSpPr>
      <dsp:spPr>
        <a:xfrm>
          <a:off x="2858926" y="1055901"/>
          <a:ext cx="141961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Usage</a:t>
          </a:r>
        </a:p>
      </dsp:txBody>
      <dsp:txXfrm>
        <a:off x="2858926" y="1055901"/>
        <a:ext cx="1419611" cy="371140"/>
      </dsp:txXfrm>
    </dsp:sp>
    <dsp:sp modelId="{36B6869E-52D3-4FA6-86D1-D8B1D217E60A}">
      <dsp:nvSpPr>
        <dsp:cNvPr id="0" name=""/>
        <dsp:cNvSpPr/>
      </dsp:nvSpPr>
      <dsp:spPr>
        <a:xfrm>
          <a:off x="2858926" y="1582920"/>
          <a:ext cx="1433157"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Discovery</a:t>
          </a:r>
        </a:p>
      </dsp:txBody>
      <dsp:txXfrm>
        <a:off x="2858926" y="1582920"/>
        <a:ext cx="1433157" cy="371140"/>
      </dsp:txXfrm>
    </dsp:sp>
    <dsp:sp modelId="{066ABD7E-2BFE-414A-A5F4-060F8950B1AF}">
      <dsp:nvSpPr>
        <dsp:cNvPr id="0" name=""/>
        <dsp:cNvSpPr/>
      </dsp:nvSpPr>
      <dsp:spPr>
        <a:xfrm>
          <a:off x="2858926" y="2109939"/>
          <a:ext cx="74228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Schedule Resources</a:t>
          </a:r>
        </a:p>
      </dsp:txBody>
      <dsp:txXfrm>
        <a:off x="2858926" y="2109939"/>
        <a:ext cx="742280" cy="371140"/>
      </dsp:txXfrm>
    </dsp:sp>
    <dsp:sp modelId="{E1F86C46-335D-4591-9D77-9113E348BE22}">
      <dsp:nvSpPr>
        <dsp:cNvPr id="0" name=""/>
        <dsp:cNvSpPr/>
      </dsp:nvSpPr>
      <dsp:spPr>
        <a:xfrm>
          <a:off x="4214693" y="528882"/>
          <a:ext cx="135420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Resource Demand</a:t>
          </a:r>
        </a:p>
      </dsp:txBody>
      <dsp:txXfrm>
        <a:off x="4214693" y="528882"/>
        <a:ext cx="1354201" cy="371140"/>
      </dsp:txXfrm>
    </dsp:sp>
    <dsp:sp modelId="{A9F7F634-1895-4CE3-9925-66F9BE8B334E}">
      <dsp:nvSpPr>
        <dsp:cNvPr id="0" name=""/>
        <dsp:cNvSpPr/>
      </dsp:nvSpPr>
      <dsp:spPr>
        <a:xfrm>
          <a:off x="4553244" y="1055901"/>
          <a:ext cx="85766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Manage Event Arrival</a:t>
          </a:r>
        </a:p>
      </dsp:txBody>
      <dsp:txXfrm>
        <a:off x="4553244" y="1055901"/>
        <a:ext cx="857660" cy="371140"/>
      </dsp:txXfrm>
    </dsp:sp>
    <dsp:sp modelId="{97C41768-E58F-4357-9DEB-484BA9577B64}">
      <dsp:nvSpPr>
        <dsp:cNvPr id="0" name=""/>
        <dsp:cNvSpPr/>
      </dsp:nvSpPr>
      <dsp:spPr>
        <a:xfrm>
          <a:off x="4553244" y="1582920"/>
          <a:ext cx="85766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Event Response</a:t>
          </a:r>
        </a:p>
      </dsp:txBody>
      <dsp:txXfrm>
        <a:off x="4553244" y="1582920"/>
        <a:ext cx="857660" cy="371140"/>
      </dsp:txXfrm>
    </dsp:sp>
    <dsp:sp modelId="{62D6864B-6367-4664-8604-406B18D329EE}">
      <dsp:nvSpPr>
        <dsp:cNvPr id="0" name=""/>
        <dsp:cNvSpPr/>
      </dsp:nvSpPr>
      <dsp:spPr>
        <a:xfrm>
          <a:off x="4553244" y="2109939"/>
          <a:ext cx="85766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Prioritize Events</a:t>
          </a:r>
        </a:p>
      </dsp:txBody>
      <dsp:txXfrm>
        <a:off x="4553244" y="2109939"/>
        <a:ext cx="857660" cy="371140"/>
      </dsp:txXfrm>
    </dsp:sp>
    <dsp:sp modelId="{8B788414-FF12-4C8D-8A4F-04FE97260B7A}">
      <dsp:nvSpPr>
        <dsp:cNvPr id="0" name=""/>
        <dsp:cNvSpPr/>
      </dsp:nvSpPr>
      <dsp:spPr>
        <a:xfrm>
          <a:off x="4553244" y="2636958"/>
          <a:ext cx="85766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Reduce Computational Overhead</a:t>
          </a:r>
        </a:p>
      </dsp:txBody>
      <dsp:txXfrm>
        <a:off x="4553244" y="2636958"/>
        <a:ext cx="857660" cy="371140"/>
      </dsp:txXfrm>
    </dsp:sp>
    <dsp:sp modelId="{28C07C01-C93E-4906-A98A-64FA3AC37B1E}">
      <dsp:nvSpPr>
        <dsp:cNvPr id="0" name=""/>
        <dsp:cNvSpPr/>
      </dsp:nvSpPr>
      <dsp:spPr>
        <a:xfrm>
          <a:off x="4553244" y="3163977"/>
          <a:ext cx="91608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Bound Execution Times</a:t>
          </a:r>
        </a:p>
      </dsp:txBody>
      <dsp:txXfrm>
        <a:off x="4553244" y="3163977"/>
        <a:ext cx="916085" cy="371140"/>
      </dsp:txXfrm>
    </dsp:sp>
    <dsp:sp modelId="{D818880C-9892-4020-85FE-F696341D8EB9}">
      <dsp:nvSpPr>
        <dsp:cNvPr id="0" name=""/>
        <dsp:cNvSpPr/>
      </dsp:nvSpPr>
      <dsp:spPr>
        <a:xfrm>
          <a:off x="4553244" y="3690996"/>
          <a:ext cx="89130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Increase Resource Usage Efficiency</a:t>
          </a:r>
        </a:p>
      </dsp:txBody>
      <dsp:txXfrm>
        <a:off x="4553244" y="3690996"/>
        <a:ext cx="891300" cy="371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89A1C-FB87-446B-B68D-68825C2485F9}">
      <dsp:nvSpPr>
        <dsp:cNvPr id="0" name=""/>
        <dsp:cNvSpPr/>
      </dsp:nvSpPr>
      <dsp:spPr>
        <a:xfrm>
          <a:off x="3256856" y="900022"/>
          <a:ext cx="239977" cy="868467"/>
        </a:xfrm>
        <a:custGeom>
          <a:avLst/>
          <a:gdLst/>
          <a:ahLst/>
          <a:cxnLst/>
          <a:rect l="0" t="0" r="0" b="0"/>
          <a:pathLst>
            <a:path>
              <a:moveTo>
                <a:pt x="0" y="0"/>
              </a:moveTo>
              <a:lnTo>
                <a:pt x="0" y="868467"/>
              </a:lnTo>
              <a:lnTo>
                <a:pt x="239977" y="86846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E7176-116B-4821-845B-A0F914E358C5}">
      <dsp:nvSpPr>
        <dsp:cNvPr id="0" name=""/>
        <dsp:cNvSpPr/>
      </dsp:nvSpPr>
      <dsp:spPr>
        <a:xfrm>
          <a:off x="3256856" y="900022"/>
          <a:ext cx="239977" cy="341448"/>
        </a:xfrm>
        <a:custGeom>
          <a:avLst/>
          <a:gdLst/>
          <a:ahLst/>
          <a:cxnLst/>
          <a:rect l="0" t="0" r="0" b="0"/>
          <a:pathLst>
            <a:path>
              <a:moveTo>
                <a:pt x="0" y="0"/>
              </a:moveTo>
              <a:lnTo>
                <a:pt x="0" y="341448"/>
              </a:lnTo>
              <a:lnTo>
                <a:pt x="239977" y="34144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AFD6B-6CD3-40B6-ADBC-823211963DD6}">
      <dsp:nvSpPr>
        <dsp:cNvPr id="0" name=""/>
        <dsp:cNvSpPr/>
      </dsp:nvSpPr>
      <dsp:spPr>
        <a:xfrm>
          <a:off x="2930868" y="373003"/>
          <a:ext cx="965929" cy="155878"/>
        </a:xfrm>
        <a:custGeom>
          <a:avLst/>
          <a:gdLst/>
          <a:ahLst/>
          <a:cxnLst/>
          <a:rect l="0" t="0" r="0" b="0"/>
          <a:pathLst>
            <a:path>
              <a:moveTo>
                <a:pt x="0" y="0"/>
              </a:moveTo>
              <a:lnTo>
                <a:pt x="0" y="77939"/>
              </a:lnTo>
              <a:lnTo>
                <a:pt x="965929" y="77939"/>
              </a:lnTo>
              <a:lnTo>
                <a:pt x="965929" y="15587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BA475-8FBD-4CBC-A5F8-DC861A4CEED0}">
      <dsp:nvSpPr>
        <dsp:cNvPr id="0" name=""/>
        <dsp:cNvSpPr/>
      </dsp:nvSpPr>
      <dsp:spPr>
        <a:xfrm>
          <a:off x="1383933" y="900018"/>
          <a:ext cx="225074" cy="2976547"/>
        </a:xfrm>
        <a:custGeom>
          <a:avLst/>
          <a:gdLst/>
          <a:ahLst/>
          <a:cxnLst/>
          <a:rect l="0" t="0" r="0" b="0"/>
          <a:pathLst>
            <a:path>
              <a:moveTo>
                <a:pt x="0" y="0"/>
              </a:moveTo>
              <a:lnTo>
                <a:pt x="0" y="2976547"/>
              </a:lnTo>
              <a:lnTo>
                <a:pt x="225074" y="2976547"/>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BA7CD-0B42-4119-A758-B07332F65588}">
      <dsp:nvSpPr>
        <dsp:cNvPr id="0" name=""/>
        <dsp:cNvSpPr/>
      </dsp:nvSpPr>
      <dsp:spPr>
        <a:xfrm>
          <a:off x="1383933" y="900018"/>
          <a:ext cx="225074" cy="2449528"/>
        </a:xfrm>
        <a:custGeom>
          <a:avLst/>
          <a:gdLst/>
          <a:ahLst/>
          <a:cxnLst/>
          <a:rect l="0" t="0" r="0" b="0"/>
          <a:pathLst>
            <a:path>
              <a:moveTo>
                <a:pt x="0" y="0"/>
              </a:moveTo>
              <a:lnTo>
                <a:pt x="0" y="2449528"/>
              </a:lnTo>
              <a:lnTo>
                <a:pt x="225074" y="244952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EF007A-23F5-4B43-B289-9D8FE0DD1766}">
      <dsp:nvSpPr>
        <dsp:cNvPr id="0" name=""/>
        <dsp:cNvSpPr/>
      </dsp:nvSpPr>
      <dsp:spPr>
        <a:xfrm>
          <a:off x="1383933" y="900018"/>
          <a:ext cx="225074" cy="1922509"/>
        </a:xfrm>
        <a:custGeom>
          <a:avLst/>
          <a:gdLst/>
          <a:ahLst/>
          <a:cxnLst/>
          <a:rect l="0" t="0" r="0" b="0"/>
          <a:pathLst>
            <a:path>
              <a:moveTo>
                <a:pt x="0" y="0"/>
              </a:moveTo>
              <a:lnTo>
                <a:pt x="0" y="1922509"/>
              </a:lnTo>
              <a:lnTo>
                <a:pt x="225074" y="1922509"/>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58CCD7-BC52-46C3-B929-F7766F1BA30B}">
      <dsp:nvSpPr>
        <dsp:cNvPr id="0" name=""/>
        <dsp:cNvSpPr/>
      </dsp:nvSpPr>
      <dsp:spPr>
        <a:xfrm>
          <a:off x="1383933" y="900018"/>
          <a:ext cx="225074" cy="1395490"/>
        </a:xfrm>
        <a:custGeom>
          <a:avLst/>
          <a:gdLst/>
          <a:ahLst/>
          <a:cxnLst/>
          <a:rect l="0" t="0" r="0" b="0"/>
          <a:pathLst>
            <a:path>
              <a:moveTo>
                <a:pt x="0" y="0"/>
              </a:moveTo>
              <a:lnTo>
                <a:pt x="0" y="1395490"/>
              </a:lnTo>
              <a:lnTo>
                <a:pt x="225074" y="139549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A636E-FBFD-4DC8-A207-D626B61D6813}">
      <dsp:nvSpPr>
        <dsp:cNvPr id="0" name=""/>
        <dsp:cNvSpPr/>
      </dsp:nvSpPr>
      <dsp:spPr>
        <a:xfrm>
          <a:off x="1383933" y="900018"/>
          <a:ext cx="225074" cy="868471"/>
        </a:xfrm>
        <a:custGeom>
          <a:avLst/>
          <a:gdLst/>
          <a:ahLst/>
          <a:cxnLst/>
          <a:rect l="0" t="0" r="0" b="0"/>
          <a:pathLst>
            <a:path>
              <a:moveTo>
                <a:pt x="0" y="0"/>
              </a:moveTo>
              <a:lnTo>
                <a:pt x="0" y="868471"/>
              </a:lnTo>
              <a:lnTo>
                <a:pt x="225074" y="86847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FF7B9-2E49-4ECB-9C79-B3234ECBB9AB}">
      <dsp:nvSpPr>
        <dsp:cNvPr id="0" name=""/>
        <dsp:cNvSpPr/>
      </dsp:nvSpPr>
      <dsp:spPr>
        <a:xfrm>
          <a:off x="1383933" y="900018"/>
          <a:ext cx="230552" cy="341452"/>
        </a:xfrm>
        <a:custGeom>
          <a:avLst/>
          <a:gdLst/>
          <a:ahLst/>
          <a:cxnLst/>
          <a:rect l="0" t="0" r="0" b="0"/>
          <a:pathLst>
            <a:path>
              <a:moveTo>
                <a:pt x="0" y="0"/>
              </a:moveTo>
              <a:lnTo>
                <a:pt x="0" y="341452"/>
              </a:lnTo>
              <a:lnTo>
                <a:pt x="230552" y="341452"/>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2094325" y="373003"/>
          <a:ext cx="836542" cy="155875"/>
        </a:xfrm>
        <a:custGeom>
          <a:avLst/>
          <a:gdLst/>
          <a:ahLst/>
          <a:cxnLst/>
          <a:rect l="0" t="0" r="0" b="0"/>
          <a:pathLst>
            <a:path>
              <a:moveTo>
                <a:pt x="836542" y="0"/>
              </a:moveTo>
              <a:lnTo>
                <a:pt x="836542" y="77935"/>
              </a:lnTo>
              <a:lnTo>
                <a:pt x="0" y="77935"/>
              </a:lnTo>
              <a:lnTo>
                <a:pt x="0" y="155875"/>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222023" y="1863"/>
          <a:ext cx="1417688"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Testability Tactics</a:t>
          </a:r>
        </a:p>
      </dsp:txBody>
      <dsp:txXfrm>
        <a:off x="2222023" y="1863"/>
        <a:ext cx="1417688" cy="371140"/>
      </dsp:txXfrm>
    </dsp:sp>
    <dsp:sp modelId="{2AB04048-BAA8-4CAF-BE64-430D24FFEA4B}">
      <dsp:nvSpPr>
        <dsp:cNvPr id="0" name=""/>
        <dsp:cNvSpPr/>
      </dsp:nvSpPr>
      <dsp:spPr>
        <a:xfrm>
          <a:off x="1206335" y="528878"/>
          <a:ext cx="1775979"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Control and Observe System State</a:t>
          </a:r>
        </a:p>
      </dsp:txBody>
      <dsp:txXfrm>
        <a:off x="1206335" y="528878"/>
        <a:ext cx="1775979" cy="371140"/>
      </dsp:txXfrm>
    </dsp:sp>
    <dsp:sp modelId="{DD14A994-FDDF-4237-8E7A-F256410EEE26}">
      <dsp:nvSpPr>
        <dsp:cNvPr id="0" name=""/>
        <dsp:cNvSpPr/>
      </dsp:nvSpPr>
      <dsp:spPr>
        <a:xfrm>
          <a:off x="1614486" y="1055901"/>
          <a:ext cx="1324480"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Specialized Interfaces</a:t>
          </a:r>
        </a:p>
      </dsp:txBody>
      <dsp:txXfrm>
        <a:off x="1614486" y="1055901"/>
        <a:ext cx="1324480" cy="371140"/>
      </dsp:txXfrm>
    </dsp:sp>
    <dsp:sp modelId="{E3F2D719-5902-4B6B-83C7-065FF8D29CF1}">
      <dsp:nvSpPr>
        <dsp:cNvPr id="0" name=""/>
        <dsp:cNvSpPr/>
      </dsp:nvSpPr>
      <dsp:spPr>
        <a:xfrm>
          <a:off x="1609008" y="1582920"/>
          <a:ext cx="134900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Record/playback</a:t>
          </a:r>
        </a:p>
      </dsp:txBody>
      <dsp:txXfrm>
        <a:off x="1609008" y="1582920"/>
        <a:ext cx="1349005" cy="371140"/>
      </dsp:txXfrm>
    </dsp:sp>
    <dsp:sp modelId="{829FD79A-A530-4B82-B010-BAA8DCD3724E}">
      <dsp:nvSpPr>
        <dsp:cNvPr id="0" name=""/>
        <dsp:cNvSpPr/>
      </dsp:nvSpPr>
      <dsp:spPr>
        <a:xfrm>
          <a:off x="1609008" y="2109939"/>
          <a:ext cx="134900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Localize State Storage</a:t>
          </a:r>
        </a:p>
      </dsp:txBody>
      <dsp:txXfrm>
        <a:off x="1609008" y="2109939"/>
        <a:ext cx="1349005" cy="371140"/>
      </dsp:txXfrm>
    </dsp:sp>
    <dsp:sp modelId="{DF3F1095-4CBB-4EDA-9628-30C52BEC7032}">
      <dsp:nvSpPr>
        <dsp:cNvPr id="0" name=""/>
        <dsp:cNvSpPr/>
      </dsp:nvSpPr>
      <dsp:spPr>
        <a:xfrm>
          <a:off x="1609008" y="2636958"/>
          <a:ext cx="134900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Abstract Data Sources</a:t>
          </a:r>
        </a:p>
      </dsp:txBody>
      <dsp:txXfrm>
        <a:off x="1609008" y="2636958"/>
        <a:ext cx="1349005" cy="371140"/>
      </dsp:txXfrm>
    </dsp:sp>
    <dsp:sp modelId="{FBCCADD4-3B47-466B-8189-87AD0263859B}">
      <dsp:nvSpPr>
        <dsp:cNvPr id="0" name=""/>
        <dsp:cNvSpPr/>
      </dsp:nvSpPr>
      <dsp:spPr>
        <a:xfrm>
          <a:off x="1609008" y="3163977"/>
          <a:ext cx="134900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Sandbox</a:t>
          </a:r>
        </a:p>
      </dsp:txBody>
      <dsp:txXfrm>
        <a:off x="1609008" y="3163977"/>
        <a:ext cx="1349005" cy="371140"/>
      </dsp:txXfrm>
    </dsp:sp>
    <dsp:sp modelId="{4BD9548A-BC2A-4301-B84C-4A0BA904647B}">
      <dsp:nvSpPr>
        <dsp:cNvPr id="0" name=""/>
        <dsp:cNvSpPr/>
      </dsp:nvSpPr>
      <dsp:spPr>
        <a:xfrm>
          <a:off x="1609008" y="3690996"/>
          <a:ext cx="1349005"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Executable Assertions</a:t>
          </a:r>
        </a:p>
      </dsp:txBody>
      <dsp:txXfrm>
        <a:off x="1609008" y="3690996"/>
        <a:ext cx="1349005" cy="371140"/>
      </dsp:txXfrm>
    </dsp:sp>
    <dsp:sp modelId="{9B31D29C-5ED0-4F03-8410-1DA4920DD36D}">
      <dsp:nvSpPr>
        <dsp:cNvPr id="0" name=""/>
        <dsp:cNvSpPr/>
      </dsp:nvSpPr>
      <dsp:spPr>
        <a:xfrm>
          <a:off x="3096871" y="528882"/>
          <a:ext cx="159985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Complexity</a:t>
          </a:r>
        </a:p>
      </dsp:txBody>
      <dsp:txXfrm>
        <a:off x="3096871" y="528882"/>
        <a:ext cx="1599851" cy="371140"/>
      </dsp:txXfrm>
    </dsp:sp>
    <dsp:sp modelId="{DCB07416-8647-4937-9635-E97151FC00D1}">
      <dsp:nvSpPr>
        <dsp:cNvPr id="0" name=""/>
        <dsp:cNvSpPr/>
      </dsp:nvSpPr>
      <dsp:spPr>
        <a:xfrm>
          <a:off x="3496834" y="1055901"/>
          <a:ext cx="1419611"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Structural Complexity</a:t>
          </a:r>
        </a:p>
      </dsp:txBody>
      <dsp:txXfrm>
        <a:off x="3496834" y="1055901"/>
        <a:ext cx="1419611" cy="371140"/>
      </dsp:txXfrm>
    </dsp:sp>
    <dsp:sp modelId="{988D26F9-DD9E-441E-AA0D-00C5204458B4}">
      <dsp:nvSpPr>
        <dsp:cNvPr id="0" name=""/>
        <dsp:cNvSpPr/>
      </dsp:nvSpPr>
      <dsp:spPr>
        <a:xfrm>
          <a:off x="3496834" y="1582920"/>
          <a:ext cx="1434152" cy="37114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Limit Nondeterminism</a:t>
          </a:r>
        </a:p>
      </dsp:txBody>
      <dsp:txXfrm>
        <a:off x="3496834" y="1582920"/>
        <a:ext cx="1434152" cy="371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5572F-1250-4273-99C8-A5107E97E9BA}">
      <dsp:nvSpPr>
        <dsp:cNvPr id="0" name=""/>
        <dsp:cNvSpPr/>
      </dsp:nvSpPr>
      <dsp:spPr>
        <a:xfrm>
          <a:off x="3316853" y="1214775"/>
          <a:ext cx="283697" cy="1885131"/>
        </a:xfrm>
        <a:custGeom>
          <a:avLst/>
          <a:gdLst/>
          <a:ahLst/>
          <a:cxnLst/>
          <a:rect l="0" t="0" r="0" b="0"/>
          <a:pathLst>
            <a:path>
              <a:moveTo>
                <a:pt x="0" y="0"/>
              </a:moveTo>
              <a:lnTo>
                <a:pt x="0" y="1885131"/>
              </a:lnTo>
              <a:lnTo>
                <a:pt x="283697" y="1885131"/>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736A4-BB4D-4818-A26B-E7F8A771B943}">
      <dsp:nvSpPr>
        <dsp:cNvPr id="0" name=""/>
        <dsp:cNvSpPr/>
      </dsp:nvSpPr>
      <dsp:spPr>
        <a:xfrm>
          <a:off x="3316853" y="1214775"/>
          <a:ext cx="283697" cy="1173193"/>
        </a:xfrm>
        <a:custGeom>
          <a:avLst/>
          <a:gdLst/>
          <a:ahLst/>
          <a:cxnLst/>
          <a:rect l="0" t="0" r="0" b="0"/>
          <a:pathLst>
            <a:path>
              <a:moveTo>
                <a:pt x="0" y="0"/>
              </a:moveTo>
              <a:lnTo>
                <a:pt x="0" y="1173193"/>
              </a:lnTo>
              <a:lnTo>
                <a:pt x="283697" y="1173193"/>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973A9-1945-4AD7-B1A2-BB483A6DDFC6}">
      <dsp:nvSpPr>
        <dsp:cNvPr id="0" name=""/>
        <dsp:cNvSpPr/>
      </dsp:nvSpPr>
      <dsp:spPr>
        <a:xfrm>
          <a:off x="3316853" y="1214775"/>
          <a:ext cx="283697" cy="461255"/>
        </a:xfrm>
        <a:custGeom>
          <a:avLst/>
          <a:gdLst/>
          <a:ahLst/>
          <a:cxnLst/>
          <a:rect l="0" t="0" r="0" b="0"/>
          <a:pathLst>
            <a:path>
              <a:moveTo>
                <a:pt x="0" y="0"/>
              </a:moveTo>
              <a:lnTo>
                <a:pt x="0" y="461255"/>
              </a:lnTo>
              <a:lnTo>
                <a:pt x="283697" y="461255"/>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AFD6B-6CD3-40B6-ADBC-823211963DD6}">
      <dsp:nvSpPr>
        <dsp:cNvPr id="0" name=""/>
        <dsp:cNvSpPr/>
      </dsp:nvSpPr>
      <dsp:spPr>
        <a:xfrm>
          <a:off x="3048000" y="502837"/>
          <a:ext cx="1025381" cy="210573"/>
        </a:xfrm>
        <a:custGeom>
          <a:avLst/>
          <a:gdLst/>
          <a:ahLst/>
          <a:cxnLst/>
          <a:rect l="0" t="0" r="0" b="0"/>
          <a:pathLst>
            <a:path>
              <a:moveTo>
                <a:pt x="0" y="0"/>
              </a:moveTo>
              <a:lnTo>
                <a:pt x="0" y="105286"/>
              </a:lnTo>
              <a:lnTo>
                <a:pt x="1025381" y="105286"/>
              </a:lnTo>
              <a:lnTo>
                <a:pt x="1025381" y="210573"/>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70D79-FCF3-4F95-80DF-DDDEA3B05707}">
      <dsp:nvSpPr>
        <dsp:cNvPr id="0" name=""/>
        <dsp:cNvSpPr/>
      </dsp:nvSpPr>
      <dsp:spPr>
        <a:xfrm>
          <a:off x="1316800" y="1214770"/>
          <a:ext cx="220206" cy="2597074"/>
        </a:xfrm>
        <a:custGeom>
          <a:avLst/>
          <a:gdLst/>
          <a:ahLst/>
          <a:cxnLst/>
          <a:rect l="0" t="0" r="0" b="0"/>
          <a:pathLst>
            <a:path>
              <a:moveTo>
                <a:pt x="0" y="0"/>
              </a:moveTo>
              <a:lnTo>
                <a:pt x="0" y="2597074"/>
              </a:lnTo>
              <a:lnTo>
                <a:pt x="220206" y="2597074"/>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1EB92-B1E9-412E-A7F8-B20D7B3C26BA}">
      <dsp:nvSpPr>
        <dsp:cNvPr id="0" name=""/>
        <dsp:cNvSpPr/>
      </dsp:nvSpPr>
      <dsp:spPr>
        <a:xfrm>
          <a:off x="1316800" y="1214770"/>
          <a:ext cx="220206" cy="1885136"/>
        </a:xfrm>
        <a:custGeom>
          <a:avLst/>
          <a:gdLst/>
          <a:ahLst/>
          <a:cxnLst/>
          <a:rect l="0" t="0" r="0" b="0"/>
          <a:pathLst>
            <a:path>
              <a:moveTo>
                <a:pt x="0" y="0"/>
              </a:moveTo>
              <a:lnTo>
                <a:pt x="0" y="1885136"/>
              </a:lnTo>
              <a:lnTo>
                <a:pt x="220206" y="1885136"/>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F8F64-42EF-4F4F-84B8-1AE2DD5D0CB1}">
      <dsp:nvSpPr>
        <dsp:cNvPr id="0" name=""/>
        <dsp:cNvSpPr/>
      </dsp:nvSpPr>
      <dsp:spPr>
        <a:xfrm>
          <a:off x="1316800" y="1214770"/>
          <a:ext cx="220206" cy="1173198"/>
        </a:xfrm>
        <a:custGeom>
          <a:avLst/>
          <a:gdLst/>
          <a:ahLst/>
          <a:cxnLst/>
          <a:rect l="0" t="0" r="0" b="0"/>
          <a:pathLst>
            <a:path>
              <a:moveTo>
                <a:pt x="0" y="0"/>
              </a:moveTo>
              <a:lnTo>
                <a:pt x="0" y="1173198"/>
              </a:lnTo>
              <a:lnTo>
                <a:pt x="220206" y="1173198"/>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B034DE-5437-4A78-ADAB-1B255BAA70CD}">
      <dsp:nvSpPr>
        <dsp:cNvPr id="0" name=""/>
        <dsp:cNvSpPr/>
      </dsp:nvSpPr>
      <dsp:spPr>
        <a:xfrm>
          <a:off x="1316800" y="1214770"/>
          <a:ext cx="220206" cy="461260"/>
        </a:xfrm>
        <a:custGeom>
          <a:avLst/>
          <a:gdLst/>
          <a:ahLst/>
          <a:cxnLst/>
          <a:rect l="0" t="0" r="0" b="0"/>
          <a:pathLst>
            <a:path>
              <a:moveTo>
                <a:pt x="0" y="0"/>
              </a:moveTo>
              <a:lnTo>
                <a:pt x="0" y="461260"/>
              </a:lnTo>
              <a:lnTo>
                <a:pt x="220206" y="46126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B44DB-C8B1-4F75-961F-6C2122C48399}">
      <dsp:nvSpPr>
        <dsp:cNvPr id="0" name=""/>
        <dsp:cNvSpPr/>
      </dsp:nvSpPr>
      <dsp:spPr>
        <a:xfrm>
          <a:off x="2052876" y="502837"/>
          <a:ext cx="995123" cy="210568"/>
        </a:xfrm>
        <a:custGeom>
          <a:avLst/>
          <a:gdLst/>
          <a:ahLst/>
          <a:cxnLst/>
          <a:rect l="0" t="0" r="0" b="0"/>
          <a:pathLst>
            <a:path>
              <a:moveTo>
                <a:pt x="995123" y="0"/>
              </a:moveTo>
              <a:lnTo>
                <a:pt x="995123" y="105281"/>
              </a:lnTo>
              <a:lnTo>
                <a:pt x="0" y="105281"/>
              </a:lnTo>
              <a:lnTo>
                <a:pt x="0" y="210568"/>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98323-4DE2-4F27-B5B1-1DDBB075FB02}">
      <dsp:nvSpPr>
        <dsp:cNvPr id="0" name=""/>
        <dsp:cNvSpPr/>
      </dsp:nvSpPr>
      <dsp:spPr>
        <a:xfrm>
          <a:off x="2090438" y="1472"/>
          <a:ext cx="1915123"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dirty="0"/>
            <a:t>Usability Tactics</a:t>
          </a:r>
        </a:p>
      </dsp:txBody>
      <dsp:txXfrm>
        <a:off x="2090438" y="1472"/>
        <a:ext cx="1915123" cy="501364"/>
      </dsp:txXfrm>
    </dsp:sp>
    <dsp:sp modelId="{2AB04048-BAA8-4CAF-BE64-430D24FFEA4B}">
      <dsp:nvSpPr>
        <dsp:cNvPr id="0" name=""/>
        <dsp:cNvSpPr/>
      </dsp:nvSpPr>
      <dsp:spPr>
        <a:xfrm>
          <a:off x="1132781" y="713405"/>
          <a:ext cx="1840189"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Support User Initiative</a:t>
          </a:r>
        </a:p>
      </dsp:txBody>
      <dsp:txXfrm>
        <a:off x="1132781" y="713405"/>
        <a:ext cx="1840189" cy="501364"/>
      </dsp:txXfrm>
    </dsp:sp>
    <dsp:sp modelId="{621B721E-8922-4ED7-A419-54006F2FFD67}">
      <dsp:nvSpPr>
        <dsp:cNvPr id="0" name=""/>
        <dsp:cNvSpPr/>
      </dsp:nvSpPr>
      <dsp:spPr>
        <a:xfrm>
          <a:off x="1537006" y="1425348"/>
          <a:ext cx="1002729"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Cancel</a:t>
          </a:r>
        </a:p>
      </dsp:txBody>
      <dsp:txXfrm>
        <a:off x="1537006" y="1425348"/>
        <a:ext cx="1002729" cy="501364"/>
      </dsp:txXfrm>
    </dsp:sp>
    <dsp:sp modelId="{37D2C6A8-3786-44BD-99A6-3AA19AF265CB}">
      <dsp:nvSpPr>
        <dsp:cNvPr id="0" name=""/>
        <dsp:cNvSpPr/>
      </dsp:nvSpPr>
      <dsp:spPr>
        <a:xfrm>
          <a:off x="1537006" y="2137286"/>
          <a:ext cx="1002729"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Undo</a:t>
          </a:r>
        </a:p>
      </dsp:txBody>
      <dsp:txXfrm>
        <a:off x="1537006" y="2137286"/>
        <a:ext cx="1002729" cy="501364"/>
      </dsp:txXfrm>
    </dsp:sp>
    <dsp:sp modelId="{38C9239A-C306-495D-ADF6-E40DBA958FF4}">
      <dsp:nvSpPr>
        <dsp:cNvPr id="0" name=""/>
        <dsp:cNvSpPr/>
      </dsp:nvSpPr>
      <dsp:spPr>
        <a:xfrm>
          <a:off x="1537006" y="2849224"/>
          <a:ext cx="1002729"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Pause / Resume</a:t>
          </a:r>
        </a:p>
      </dsp:txBody>
      <dsp:txXfrm>
        <a:off x="1537006" y="2849224"/>
        <a:ext cx="1002729" cy="501364"/>
      </dsp:txXfrm>
    </dsp:sp>
    <dsp:sp modelId="{7C52844B-1DD8-4E71-83DA-A34D3DDC751C}">
      <dsp:nvSpPr>
        <dsp:cNvPr id="0" name=""/>
        <dsp:cNvSpPr/>
      </dsp:nvSpPr>
      <dsp:spPr>
        <a:xfrm>
          <a:off x="1537006" y="3561162"/>
          <a:ext cx="1002729"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Aggregate</a:t>
          </a:r>
        </a:p>
      </dsp:txBody>
      <dsp:txXfrm>
        <a:off x="1537006" y="3561162"/>
        <a:ext cx="1002729" cy="501364"/>
      </dsp:txXfrm>
    </dsp:sp>
    <dsp:sp modelId="{9B31D29C-5ED0-4F03-8410-1DA4920DD36D}">
      <dsp:nvSpPr>
        <dsp:cNvPr id="0" name=""/>
        <dsp:cNvSpPr/>
      </dsp:nvSpPr>
      <dsp:spPr>
        <a:xfrm>
          <a:off x="3127722" y="713410"/>
          <a:ext cx="1891318"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Support System Initiative</a:t>
          </a:r>
        </a:p>
      </dsp:txBody>
      <dsp:txXfrm>
        <a:off x="3127722" y="713410"/>
        <a:ext cx="1891318" cy="501364"/>
      </dsp:txXfrm>
    </dsp:sp>
    <dsp:sp modelId="{418CE5E2-0BB8-49B5-972E-7ACFE2326C71}">
      <dsp:nvSpPr>
        <dsp:cNvPr id="0" name=""/>
        <dsp:cNvSpPr/>
      </dsp:nvSpPr>
      <dsp:spPr>
        <a:xfrm>
          <a:off x="3600551" y="1425348"/>
          <a:ext cx="1319471"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Task Model</a:t>
          </a:r>
        </a:p>
      </dsp:txBody>
      <dsp:txXfrm>
        <a:off x="3600551" y="1425348"/>
        <a:ext cx="1319471" cy="501364"/>
      </dsp:txXfrm>
    </dsp:sp>
    <dsp:sp modelId="{BA90628F-7D35-4A70-8347-6A22921BBDD2}">
      <dsp:nvSpPr>
        <dsp:cNvPr id="0" name=""/>
        <dsp:cNvSpPr/>
      </dsp:nvSpPr>
      <dsp:spPr>
        <a:xfrm>
          <a:off x="3600551" y="2137286"/>
          <a:ext cx="1319471"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User Model</a:t>
          </a:r>
        </a:p>
      </dsp:txBody>
      <dsp:txXfrm>
        <a:off x="3600551" y="2137286"/>
        <a:ext cx="1319471" cy="501364"/>
      </dsp:txXfrm>
    </dsp:sp>
    <dsp:sp modelId="{A1EC7B84-1AE6-4440-AE51-C564B45C0D61}">
      <dsp:nvSpPr>
        <dsp:cNvPr id="0" name=""/>
        <dsp:cNvSpPr/>
      </dsp:nvSpPr>
      <dsp:spPr>
        <a:xfrm>
          <a:off x="3600551" y="2849224"/>
          <a:ext cx="1319471" cy="501364"/>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hueOff val="0"/>
                  <a:satOff val="0"/>
                  <a:lumOff val="0"/>
                  <a:alphaOff val="0"/>
                </a:srgbClr>
              </a:solidFill>
              <a:latin typeface="Calibri" panose="020F0502020204030204"/>
              <a:ea typeface="+mn-ea"/>
              <a:cs typeface="+mn-cs"/>
            </a:rPr>
            <a:t>Maintain System Model</a:t>
          </a:r>
        </a:p>
      </dsp:txBody>
      <dsp:txXfrm>
        <a:off x="3600551" y="2849224"/>
        <a:ext cx="1319471" cy="5013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36747EA-CF08-4F86-AAE6-E4E3F132462F}"/>
              </a:ext>
            </a:extLst>
          </p:cNvPr>
          <p:cNvSpPr>
            <a:spLocks noGrp="1" noChangeArrowheads="1"/>
          </p:cNvSpPr>
          <p:nvPr>
            <p:ph type="hdr" sz="quarter"/>
          </p:nvPr>
        </p:nvSpPr>
        <p:spPr bwMode="auto">
          <a:xfrm>
            <a:off x="0"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l" eaLnBrk="1" hangingPunct="1">
              <a:defRPr sz="1200">
                <a:latin typeface="Times New Roman" pitchFamily="-107" charset="0"/>
                <a:ea typeface="ＭＳ Ｐゴシック" pitchFamily="-107" charset="-128"/>
              </a:defRPr>
            </a:lvl1pPr>
          </a:lstStyle>
          <a:p>
            <a:pPr>
              <a:defRPr/>
            </a:pPr>
            <a:endParaRPr lang="en-US"/>
          </a:p>
        </p:txBody>
      </p:sp>
      <p:sp>
        <p:nvSpPr>
          <p:cNvPr id="37891" name="Rectangle 3">
            <a:extLst>
              <a:ext uri="{FF2B5EF4-FFF2-40B4-BE49-F238E27FC236}">
                <a16:creationId xmlns:a16="http://schemas.microsoft.com/office/drawing/2014/main" id="{1E1AD253-A247-4840-AA7A-E368F62C63EB}"/>
              </a:ext>
            </a:extLst>
          </p:cNvPr>
          <p:cNvSpPr>
            <a:spLocks noGrp="1" noChangeArrowheads="1"/>
          </p:cNvSpPr>
          <p:nvPr>
            <p:ph type="dt" sz="quarter" idx="1"/>
          </p:nvPr>
        </p:nvSpPr>
        <p:spPr bwMode="auto">
          <a:xfrm>
            <a:off x="3939466"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1" hangingPunct="1">
              <a:defRPr sz="1200">
                <a:latin typeface="Times New Roman" pitchFamily="-107" charset="0"/>
                <a:ea typeface="ＭＳ Ｐゴシック" pitchFamily="-107" charset="-128"/>
              </a:defRPr>
            </a:lvl1pPr>
          </a:lstStyle>
          <a:p>
            <a:pPr>
              <a:defRPr/>
            </a:pPr>
            <a:endParaRPr lang="en-US"/>
          </a:p>
        </p:txBody>
      </p:sp>
      <p:sp>
        <p:nvSpPr>
          <p:cNvPr id="37892" name="Rectangle 4">
            <a:extLst>
              <a:ext uri="{FF2B5EF4-FFF2-40B4-BE49-F238E27FC236}">
                <a16:creationId xmlns:a16="http://schemas.microsoft.com/office/drawing/2014/main" id="{DD4A3570-0E2E-45CD-8B7F-CCA9A59FD3AD}"/>
              </a:ext>
            </a:extLst>
          </p:cNvPr>
          <p:cNvSpPr>
            <a:spLocks noGrp="1" noChangeArrowheads="1"/>
          </p:cNvSpPr>
          <p:nvPr>
            <p:ph type="ftr" sz="quarter" idx="2"/>
          </p:nvPr>
        </p:nvSpPr>
        <p:spPr bwMode="auto">
          <a:xfrm>
            <a:off x="0" y="8775684"/>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l" eaLnBrk="1" hangingPunct="1">
              <a:defRPr sz="1200">
                <a:latin typeface="Times New Roman" pitchFamily="-107" charset="0"/>
                <a:ea typeface="ＭＳ Ｐゴシック" pitchFamily="-107" charset="-128"/>
              </a:defRPr>
            </a:lvl1pPr>
          </a:lstStyle>
          <a:p>
            <a:pPr>
              <a:defRPr/>
            </a:pPr>
            <a:endParaRPr lang="en-US"/>
          </a:p>
        </p:txBody>
      </p:sp>
      <p:sp>
        <p:nvSpPr>
          <p:cNvPr id="37893" name="Rectangle 5">
            <a:extLst>
              <a:ext uri="{FF2B5EF4-FFF2-40B4-BE49-F238E27FC236}">
                <a16:creationId xmlns:a16="http://schemas.microsoft.com/office/drawing/2014/main" id="{C12088AD-4F66-4A44-91E9-55072E17ABAD}"/>
              </a:ext>
            </a:extLst>
          </p:cNvPr>
          <p:cNvSpPr>
            <a:spLocks noGrp="1" noChangeArrowheads="1"/>
          </p:cNvSpPr>
          <p:nvPr>
            <p:ph type="sldNum" sz="quarter" idx="3"/>
          </p:nvPr>
        </p:nvSpPr>
        <p:spPr bwMode="auto">
          <a:xfrm>
            <a:off x="3939466" y="8775684"/>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64AB3414-F9CC-4739-B33C-3008749316E4}" type="slidenum">
              <a:rPr lang="en-US" altLang="en-US"/>
              <a:pPr>
                <a:defRPr/>
              </a:pPr>
              <a:t>‹#›</a:t>
            </a:fld>
            <a:endParaRPr lang="en-US" altLang="en-US"/>
          </a:p>
        </p:txBody>
      </p:sp>
    </p:spTree>
    <p:extLst>
      <p:ext uri="{BB962C8B-B14F-4D97-AF65-F5344CB8AC3E}">
        <p14:creationId xmlns:p14="http://schemas.microsoft.com/office/powerpoint/2010/main" val="1702462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938FF31-6DEE-44BF-88F2-DC98FFEBB107}"/>
              </a:ext>
            </a:extLst>
          </p:cNvPr>
          <p:cNvSpPr>
            <a:spLocks noGrp="1" noChangeArrowheads="1"/>
          </p:cNvSpPr>
          <p:nvPr>
            <p:ph type="hdr" sz="quarter"/>
          </p:nvPr>
        </p:nvSpPr>
        <p:spPr bwMode="auto">
          <a:xfrm>
            <a:off x="0"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l">
              <a:defRPr sz="1200">
                <a:latin typeface="Arial" charset="0"/>
                <a:ea typeface="ＭＳ Ｐゴシック" pitchFamily="-107" charset="-128"/>
              </a:defRPr>
            </a:lvl1pPr>
          </a:lstStyle>
          <a:p>
            <a:pPr>
              <a:defRPr/>
            </a:pPr>
            <a:endParaRPr lang="en-US"/>
          </a:p>
        </p:txBody>
      </p:sp>
      <p:sp>
        <p:nvSpPr>
          <p:cNvPr id="18435" name="Rectangle 3">
            <a:extLst>
              <a:ext uri="{FF2B5EF4-FFF2-40B4-BE49-F238E27FC236}">
                <a16:creationId xmlns:a16="http://schemas.microsoft.com/office/drawing/2014/main" id="{2B73DF5F-DB51-4D39-94B2-2D51094EE3D6}"/>
              </a:ext>
            </a:extLst>
          </p:cNvPr>
          <p:cNvSpPr>
            <a:spLocks noGrp="1" noChangeArrowheads="1"/>
          </p:cNvSpPr>
          <p:nvPr>
            <p:ph type="dt" idx="1"/>
          </p:nvPr>
        </p:nvSpPr>
        <p:spPr bwMode="auto">
          <a:xfrm>
            <a:off x="3941075"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a:defRPr sz="1200">
                <a:latin typeface="Arial" charset="0"/>
                <a:ea typeface="ＭＳ Ｐゴシック" pitchFamily="-107" charset="-128"/>
              </a:defRPr>
            </a:lvl1pPr>
          </a:lstStyle>
          <a:p>
            <a:pPr>
              <a:defRPr/>
            </a:pPr>
            <a:endParaRPr lang="en-US"/>
          </a:p>
        </p:txBody>
      </p:sp>
      <p:sp>
        <p:nvSpPr>
          <p:cNvPr id="2052" name="Rectangle 4">
            <a:extLst>
              <a:ext uri="{FF2B5EF4-FFF2-40B4-BE49-F238E27FC236}">
                <a16:creationId xmlns:a16="http://schemas.microsoft.com/office/drawing/2014/main" id="{9CCCBDDE-7F2C-44E2-B4A6-D166BF6AD2AF}"/>
              </a:ext>
            </a:extLst>
          </p:cNvPr>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4C246665-24DB-4387-9290-3D77AFC1A356}"/>
              </a:ext>
            </a:extLst>
          </p:cNvPr>
          <p:cNvSpPr>
            <a:spLocks noGrp="1" noChangeArrowheads="1"/>
          </p:cNvSpPr>
          <p:nvPr>
            <p:ph type="body" sz="quarter" idx="3"/>
          </p:nvPr>
        </p:nvSpPr>
        <p:spPr bwMode="auto">
          <a:xfrm>
            <a:off x="927312" y="4388644"/>
            <a:ext cx="5100215" cy="41576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3D635D2D-2374-4FC1-9CC9-775E77C9A6D3}"/>
              </a:ext>
            </a:extLst>
          </p:cNvPr>
          <p:cNvSpPr>
            <a:spLocks noGrp="1" noChangeArrowheads="1"/>
          </p:cNvSpPr>
          <p:nvPr>
            <p:ph type="ftr" sz="quarter" idx="4"/>
          </p:nvPr>
        </p:nvSpPr>
        <p:spPr bwMode="auto">
          <a:xfrm>
            <a:off x="0" y="8777287"/>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l">
              <a:defRPr sz="1200">
                <a:latin typeface="Arial" charset="0"/>
                <a:ea typeface="ＭＳ Ｐゴシック" pitchFamily="-107" charset="-128"/>
              </a:defRPr>
            </a:lvl1pPr>
          </a:lstStyle>
          <a:p>
            <a:pPr>
              <a:defRPr/>
            </a:pPr>
            <a:endParaRPr lang="en-US"/>
          </a:p>
        </p:txBody>
      </p:sp>
      <p:sp>
        <p:nvSpPr>
          <p:cNvPr id="18439" name="Rectangle 7">
            <a:extLst>
              <a:ext uri="{FF2B5EF4-FFF2-40B4-BE49-F238E27FC236}">
                <a16:creationId xmlns:a16="http://schemas.microsoft.com/office/drawing/2014/main" id="{B83BB438-9424-4D98-BA9E-AE4567FFB67F}"/>
              </a:ext>
            </a:extLst>
          </p:cNvPr>
          <p:cNvSpPr>
            <a:spLocks noGrp="1" noChangeArrowheads="1"/>
          </p:cNvSpPr>
          <p:nvPr>
            <p:ph type="sldNum" sz="quarter" idx="5"/>
          </p:nvPr>
        </p:nvSpPr>
        <p:spPr bwMode="auto">
          <a:xfrm>
            <a:off x="3941075" y="8777287"/>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a:defRPr sz="1200"/>
            </a:lvl1pPr>
          </a:lstStyle>
          <a:p>
            <a:pPr>
              <a:defRPr/>
            </a:pPr>
            <a:fld id="{A72534F2-6FF8-42C7-B200-CB801DE8EC7E}" type="slidenum">
              <a:rPr lang="en-US" altLang="en-US"/>
              <a:pPr>
                <a:defRPr/>
              </a:pPr>
              <a:t>‹#›</a:t>
            </a:fld>
            <a:endParaRPr lang="en-US" altLang="en-US"/>
          </a:p>
        </p:txBody>
      </p:sp>
    </p:spTree>
    <p:extLst>
      <p:ext uri="{BB962C8B-B14F-4D97-AF65-F5344CB8AC3E}">
        <p14:creationId xmlns:p14="http://schemas.microsoft.com/office/powerpoint/2010/main" val="1703487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Sigma = 0.00034% -- Six standard deviations from the mean – or in our example, only 26 seconds every 90 days</a:t>
            </a:r>
          </a:p>
        </p:txBody>
      </p:sp>
      <p:sp>
        <p:nvSpPr>
          <p:cNvPr id="4" name="Slide Number Placeholder 3"/>
          <p:cNvSpPr>
            <a:spLocks noGrp="1"/>
          </p:cNvSpPr>
          <p:nvPr>
            <p:ph type="sldNum" sz="quarter" idx="5"/>
          </p:nvPr>
        </p:nvSpPr>
        <p:spPr/>
        <p:txBody>
          <a:bodyPr/>
          <a:lstStyle/>
          <a:p>
            <a:pPr>
              <a:defRPr/>
            </a:pPr>
            <a:fld id="{A72534F2-6FF8-42C7-B200-CB801DE8EC7E}" type="slidenum">
              <a:rPr lang="en-US" altLang="en-US" smtClean="0"/>
              <a:pPr>
                <a:defRPr/>
              </a:pPr>
              <a:t>8</a:t>
            </a:fld>
            <a:endParaRPr lang="en-US" altLang="en-US"/>
          </a:p>
        </p:txBody>
      </p:sp>
    </p:spTree>
    <p:extLst>
      <p:ext uri="{BB962C8B-B14F-4D97-AF65-F5344CB8AC3E}">
        <p14:creationId xmlns:p14="http://schemas.microsoft.com/office/powerpoint/2010/main" val="162356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The growing energy footprint of artificial intelligence  https://www.cell.com/joule/fulltext/S2542-4351(23)00365-3</a:t>
            </a:r>
            <a:endParaRPr lang="en-US" dirty="0"/>
          </a:p>
          <a:p>
            <a:r>
              <a:rPr lang="en-US" dirty="0"/>
              <a:t>Google:  2021 electricity usage:  18.3 TWh</a:t>
            </a:r>
          </a:p>
          <a:p>
            <a:r>
              <a:rPr lang="en-US" dirty="0"/>
              <a:t>Estimated amount of electricity used by Generative AI in 2027:  85.4–134.0 TWh</a:t>
            </a:r>
          </a:p>
        </p:txBody>
      </p:sp>
      <p:sp>
        <p:nvSpPr>
          <p:cNvPr id="4" name="Slide Number Placeholder 3"/>
          <p:cNvSpPr>
            <a:spLocks noGrp="1"/>
          </p:cNvSpPr>
          <p:nvPr>
            <p:ph type="sldNum" sz="quarter" idx="5"/>
          </p:nvPr>
        </p:nvSpPr>
        <p:spPr/>
        <p:txBody>
          <a:bodyPr/>
          <a:lstStyle/>
          <a:p>
            <a:pPr>
              <a:defRPr/>
            </a:pPr>
            <a:fld id="{A72534F2-6FF8-42C7-B200-CB801DE8EC7E}" type="slidenum">
              <a:rPr lang="en-US" altLang="en-US" smtClean="0"/>
              <a:pPr>
                <a:defRPr/>
              </a:pPr>
              <a:t>30</a:t>
            </a:fld>
            <a:endParaRPr lang="en-US" altLang="en-US"/>
          </a:p>
        </p:txBody>
      </p:sp>
    </p:spTree>
    <p:extLst>
      <p:ext uri="{BB962C8B-B14F-4D97-AF65-F5344CB8AC3E}">
        <p14:creationId xmlns:p14="http://schemas.microsoft.com/office/powerpoint/2010/main" val="27596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Kafka is an example of an event processing system</a:t>
            </a:r>
          </a:p>
        </p:txBody>
      </p:sp>
      <p:sp>
        <p:nvSpPr>
          <p:cNvPr id="4" name="Slide Number Placeholder 3"/>
          <p:cNvSpPr>
            <a:spLocks noGrp="1"/>
          </p:cNvSpPr>
          <p:nvPr>
            <p:ph type="sldNum" sz="quarter" idx="5"/>
          </p:nvPr>
        </p:nvSpPr>
        <p:spPr/>
        <p:txBody>
          <a:bodyPr/>
          <a:lstStyle/>
          <a:p>
            <a:pPr>
              <a:defRPr/>
            </a:pPr>
            <a:fld id="{A72534F2-6FF8-42C7-B200-CB801DE8EC7E}" type="slidenum">
              <a:rPr lang="en-US" altLang="en-US" smtClean="0"/>
              <a:pPr>
                <a:defRPr/>
              </a:pPr>
              <a:t>66</a:t>
            </a:fld>
            <a:endParaRPr lang="en-US" altLang="en-US"/>
          </a:p>
        </p:txBody>
      </p:sp>
    </p:spTree>
    <p:extLst>
      <p:ext uri="{BB962C8B-B14F-4D97-AF65-F5344CB8AC3E}">
        <p14:creationId xmlns:p14="http://schemas.microsoft.com/office/powerpoint/2010/main" val="338218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72534F2-6FF8-42C7-B200-CB801DE8EC7E}" type="slidenum">
              <a:rPr lang="en-US" altLang="en-US" smtClean="0"/>
              <a:pPr>
                <a:defRPr/>
              </a:pPr>
              <a:t>97</a:t>
            </a:fld>
            <a:endParaRPr lang="en-US" altLang="en-US"/>
          </a:p>
        </p:txBody>
      </p:sp>
    </p:spTree>
    <p:extLst>
      <p:ext uri="{BB962C8B-B14F-4D97-AF65-F5344CB8AC3E}">
        <p14:creationId xmlns:p14="http://schemas.microsoft.com/office/powerpoint/2010/main" val="428437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2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270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65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266276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32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1373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2739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1463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11/18/2024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9134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11/18/2024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3208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01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11/18/2024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904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martinfowler.com/articles/microservic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iea.org/reports/data-centres-and-data-transmission-network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ki/A_Pattern_Languag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ocs.oracle.com/cd/E15261_01/tuxedo/docs11gr1/tech_articles/index.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Architectural Patterns and Design Tactics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866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71AA2-B12A-8D33-28F0-69201346057D}"/>
              </a:ext>
            </a:extLst>
          </p:cNvPr>
          <p:cNvSpPr>
            <a:spLocks noGrp="1"/>
          </p:cNvSpPr>
          <p:nvPr>
            <p:ph type="title"/>
          </p:nvPr>
        </p:nvSpPr>
        <p:spPr/>
        <p:txBody>
          <a:bodyPr/>
          <a:lstStyle/>
          <a:p>
            <a:r>
              <a:rPr lang="en-US" dirty="0"/>
              <a:t>Design Tactics</a:t>
            </a:r>
          </a:p>
        </p:txBody>
      </p:sp>
      <p:sp>
        <p:nvSpPr>
          <p:cNvPr id="5" name="Content Placeholder 4">
            <a:extLst>
              <a:ext uri="{FF2B5EF4-FFF2-40B4-BE49-F238E27FC236}">
                <a16:creationId xmlns:a16="http://schemas.microsoft.com/office/drawing/2014/main" id="{2A549BF0-8585-103A-AA85-6C6FE2012FF8}"/>
              </a:ext>
            </a:extLst>
          </p:cNvPr>
          <p:cNvSpPr>
            <a:spLocks noGrp="1"/>
          </p:cNvSpPr>
          <p:nvPr>
            <p:ph idx="1"/>
          </p:nvPr>
        </p:nvSpPr>
        <p:spPr/>
        <p:txBody>
          <a:bodyPr/>
          <a:lstStyle/>
          <a:p>
            <a:pPr lvl="1"/>
            <a:r>
              <a:rPr lang="en-US" sz="2400" dirty="0"/>
              <a:t>Provide a way of making design and analysis more systematic</a:t>
            </a:r>
          </a:p>
          <a:p>
            <a:pPr lvl="1"/>
            <a:r>
              <a:rPr lang="en-US" sz="2400" dirty="0"/>
              <a:t>Provide a systematic means for augmenting an existing pattern</a:t>
            </a:r>
          </a:p>
          <a:p>
            <a:pPr lvl="1"/>
            <a:r>
              <a:rPr lang="en-US" sz="2400" dirty="0"/>
              <a:t>If no pattern exists, tactics allow constructing a design fragment from “first principles”</a:t>
            </a:r>
          </a:p>
          <a:p>
            <a:endParaRPr lang="en-US" dirty="0"/>
          </a:p>
        </p:txBody>
      </p:sp>
      <p:sp>
        <p:nvSpPr>
          <p:cNvPr id="6" name="Rectangle: Rounded Corners 5">
            <a:extLst>
              <a:ext uri="{FF2B5EF4-FFF2-40B4-BE49-F238E27FC236}">
                <a16:creationId xmlns:a16="http://schemas.microsoft.com/office/drawing/2014/main" id="{206DE5C5-B17A-663A-0761-041D5EF6405B}"/>
              </a:ext>
            </a:extLst>
          </p:cNvPr>
          <p:cNvSpPr/>
          <p:nvPr/>
        </p:nvSpPr>
        <p:spPr>
          <a:xfrm>
            <a:off x="3665838" y="4530811"/>
            <a:ext cx="1186248" cy="1087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Tactics to Control Response</a:t>
            </a:r>
          </a:p>
        </p:txBody>
      </p:sp>
      <p:cxnSp>
        <p:nvCxnSpPr>
          <p:cNvPr id="8" name="Straight Arrow Connector 7">
            <a:extLst>
              <a:ext uri="{FF2B5EF4-FFF2-40B4-BE49-F238E27FC236}">
                <a16:creationId xmlns:a16="http://schemas.microsoft.com/office/drawing/2014/main" id="{A3BCF03A-8753-5416-34F6-664208347171}"/>
              </a:ext>
            </a:extLst>
          </p:cNvPr>
          <p:cNvCxnSpPr>
            <a:cxnSpLocks/>
            <a:endCxn id="6" idx="1"/>
          </p:cNvCxnSpPr>
          <p:nvPr/>
        </p:nvCxnSpPr>
        <p:spPr>
          <a:xfrm>
            <a:off x="2636108" y="5074508"/>
            <a:ext cx="10297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C95B0760-8996-EFF2-A0B1-777FFAA6B142}"/>
              </a:ext>
            </a:extLst>
          </p:cNvPr>
          <p:cNvSpPr txBox="1"/>
          <p:nvPr/>
        </p:nvSpPr>
        <p:spPr>
          <a:xfrm>
            <a:off x="2537257" y="5036752"/>
            <a:ext cx="1095633" cy="646331"/>
          </a:xfrm>
          <a:prstGeom prst="rect">
            <a:avLst/>
          </a:prstGeom>
          <a:noFill/>
        </p:spPr>
        <p:txBody>
          <a:bodyPr wrap="square" rtlCol="0">
            <a:spAutoFit/>
          </a:bodyPr>
          <a:lstStyle/>
          <a:p>
            <a:r>
              <a:rPr lang="en-US" dirty="0"/>
              <a:t>Change</a:t>
            </a:r>
            <a:br>
              <a:rPr lang="en-US" dirty="0"/>
            </a:br>
            <a:r>
              <a:rPr lang="en-US" dirty="0"/>
              <a:t>Arrives</a:t>
            </a:r>
          </a:p>
        </p:txBody>
      </p:sp>
      <p:cxnSp>
        <p:nvCxnSpPr>
          <p:cNvPr id="11" name="Straight Arrow Connector 10">
            <a:extLst>
              <a:ext uri="{FF2B5EF4-FFF2-40B4-BE49-F238E27FC236}">
                <a16:creationId xmlns:a16="http://schemas.microsoft.com/office/drawing/2014/main" id="{38F4BD23-B31B-9043-365A-A962847BC795}"/>
              </a:ext>
            </a:extLst>
          </p:cNvPr>
          <p:cNvCxnSpPr>
            <a:cxnSpLocks/>
          </p:cNvCxnSpPr>
          <p:nvPr/>
        </p:nvCxnSpPr>
        <p:spPr>
          <a:xfrm>
            <a:off x="4852086" y="5074508"/>
            <a:ext cx="10297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596298D-3C00-82F0-D15E-62FBA15437E7}"/>
              </a:ext>
            </a:extLst>
          </p:cNvPr>
          <p:cNvSpPr txBox="1"/>
          <p:nvPr/>
        </p:nvSpPr>
        <p:spPr>
          <a:xfrm>
            <a:off x="4951763" y="5041556"/>
            <a:ext cx="1663221" cy="923330"/>
          </a:xfrm>
          <a:prstGeom prst="rect">
            <a:avLst/>
          </a:prstGeom>
          <a:noFill/>
        </p:spPr>
        <p:txBody>
          <a:bodyPr wrap="square" rtlCol="0">
            <a:spAutoFit/>
          </a:bodyPr>
          <a:lstStyle/>
          <a:p>
            <a:r>
              <a:rPr lang="en-US" dirty="0"/>
              <a:t>Changes made within time and budget</a:t>
            </a:r>
          </a:p>
        </p:txBody>
      </p:sp>
      <p:sp>
        <p:nvSpPr>
          <p:cNvPr id="13" name="TextBox 12">
            <a:extLst>
              <a:ext uri="{FF2B5EF4-FFF2-40B4-BE49-F238E27FC236}">
                <a16:creationId xmlns:a16="http://schemas.microsoft.com/office/drawing/2014/main" id="{E1189A9C-22CC-FF8E-AE96-70B74F56C253}"/>
              </a:ext>
            </a:extLst>
          </p:cNvPr>
          <p:cNvSpPr txBox="1"/>
          <p:nvPr/>
        </p:nvSpPr>
        <p:spPr>
          <a:xfrm>
            <a:off x="1910356" y="5802704"/>
            <a:ext cx="2281882" cy="369332"/>
          </a:xfrm>
          <a:prstGeom prst="rect">
            <a:avLst/>
          </a:prstGeom>
          <a:noFill/>
        </p:spPr>
        <p:txBody>
          <a:bodyPr wrap="square" rtlCol="0">
            <a:spAutoFit/>
          </a:bodyPr>
          <a:lstStyle/>
          <a:p>
            <a:r>
              <a:rPr lang="en-US" dirty="0">
                <a:solidFill>
                  <a:schemeClr val="bg2">
                    <a:lumMod val="50000"/>
                  </a:schemeClr>
                </a:solidFill>
              </a:rPr>
              <a:t>Modifiability Tactic</a:t>
            </a:r>
          </a:p>
        </p:txBody>
      </p:sp>
    </p:spTree>
    <p:extLst>
      <p:ext uri="{BB962C8B-B14F-4D97-AF65-F5344CB8AC3E}">
        <p14:creationId xmlns:p14="http://schemas.microsoft.com/office/powerpoint/2010/main" val="6189267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471A-965A-52E6-6F51-7CB65D836EEA}"/>
              </a:ext>
            </a:extLst>
          </p:cNvPr>
          <p:cNvSpPr>
            <a:spLocks noGrp="1"/>
          </p:cNvSpPr>
          <p:nvPr>
            <p:ph type="title"/>
          </p:nvPr>
        </p:nvSpPr>
        <p:spPr/>
        <p:txBody>
          <a:bodyPr/>
          <a:lstStyle/>
          <a:p>
            <a:r>
              <a:rPr lang="en-US" dirty="0"/>
              <a:t>Control Resource Demand</a:t>
            </a:r>
          </a:p>
        </p:txBody>
      </p:sp>
      <p:sp>
        <p:nvSpPr>
          <p:cNvPr id="3" name="Content Placeholder 2">
            <a:extLst>
              <a:ext uri="{FF2B5EF4-FFF2-40B4-BE49-F238E27FC236}">
                <a16:creationId xmlns:a16="http://schemas.microsoft.com/office/drawing/2014/main" id="{58844A5C-0B90-B38C-1870-2D54F98EB107}"/>
              </a:ext>
            </a:extLst>
          </p:cNvPr>
          <p:cNvSpPr>
            <a:spLocks noGrp="1"/>
          </p:cNvSpPr>
          <p:nvPr>
            <p:ph idx="1"/>
          </p:nvPr>
        </p:nvSpPr>
        <p:spPr/>
        <p:txBody>
          <a:bodyPr/>
          <a:lstStyle/>
          <a:p>
            <a:r>
              <a:rPr lang="en-US" b="1" dirty="0"/>
              <a:t>Manage Work Requests</a:t>
            </a:r>
            <a:r>
              <a:rPr lang="en-US" dirty="0"/>
              <a:t>:  Reduce the number of requests coming into the system</a:t>
            </a:r>
          </a:p>
          <a:p>
            <a:r>
              <a:rPr lang="en-US" b="1" dirty="0"/>
              <a:t>Limit Event Response</a:t>
            </a:r>
            <a:r>
              <a:rPr lang="en-US" dirty="0"/>
              <a:t>:  Cap the number of events processed, policies for ignoring events</a:t>
            </a:r>
          </a:p>
          <a:p>
            <a:r>
              <a:rPr lang="en-US" b="1" dirty="0"/>
              <a:t>Prioritize Events</a:t>
            </a:r>
            <a:r>
              <a:rPr lang="en-US" dirty="0"/>
              <a:t>:  Ensure important events are processed rapidly</a:t>
            </a:r>
          </a:p>
          <a:p>
            <a:r>
              <a:rPr lang="en-US" b="1" dirty="0"/>
              <a:t>Reduce Computational Overhead</a:t>
            </a:r>
            <a:r>
              <a:rPr lang="en-US" dirty="0"/>
              <a:t>:  Colocation, reduce intermediaries</a:t>
            </a:r>
          </a:p>
          <a:p>
            <a:r>
              <a:rPr lang="en-US" b="1" dirty="0"/>
              <a:t>Bound Execution Times</a:t>
            </a:r>
            <a:r>
              <a:rPr lang="en-US" dirty="0"/>
              <a:t>:  Limit the amount of time spent processing an event</a:t>
            </a:r>
          </a:p>
          <a:p>
            <a:r>
              <a:rPr lang="en-US" b="1" dirty="0"/>
              <a:t>Increase Efficiency of Resource Usage</a:t>
            </a:r>
            <a:r>
              <a:rPr lang="en-US" dirty="0"/>
              <a:t>:  Improve algorithms, logic </a:t>
            </a:r>
          </a:p>
        </p:txBody>
      </p:sp>
    </p:spTree>
    <p:extLst>
      <p:ext uri="{BB962C8B-B14F-4D97-AF65-F5344CB8AC3E}">
        <p14:creationId xmlns:p14="http://schemas.microsoft.com/office/powerpoint/2010/main" val="2897081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F000-C2C7-65E5-8904-18CA9F7D39C9}"/>
              </a:ext>
            </a:extLst>
          </p:cNvPr>
          <p:cNvSpPr>
            <a:spLocks noGrp="1"/>
          </p:cNvSpPr>
          <p:nvPr>
            <p:ph type="title"/>
          </p:nvPr>
        </p:nvSpPr>
        <p:spPr/>
        <p:txBody>
          <a:bodyPr/>
          <a:lstStyle/>
          <a:p>
            <a:r>
              <a:rPr lang="en-US" dirty="0"/>
              <a:t>Manage Resources</a:t>
            </a:r>
          </a:p>
        </p:txBody>
      </p:sp>
      <p:sp>
        <p:nvSpPr>
          <p:cNvPr id="3" name="Content Placeholder 2">
            <a:extLst>
              <a:ext uri="{FF2B5EF4-FFF2-40B4-BE49-F238E27FC236}">
                <a16:creationId xmlns:a16="http://schemas.microsoft.com/office/drawing/2014/main" id="{140400F7-0EF1-4A8E-C3D1-B0D424798325}"/>
              </a:ext>
            </a:extLst>
          </p:cNvPr>
          <p:cNvSpPr>
            <a:spLocks noGrp="1"/>
          </p:cNvSpPr>
          <p:nvPr>
            <p:ph idx="1"/>
          </p:nvPr>
        </p:nvSpPr>
        <p:spPr/>
        <p:txBody>
          <a:bodyPr/>
          <a:lstStyle/>
          <a:p>
            <a:r>
              <a:rPr lang="en-US" b="1" dirty="0"/>
              <a:t>Increase Resources</a:t>
            </a:r>
          </a:p>
          <a:p>
            <a:r>
              <a:rPr lang="en-US" b="1" dirty="0"/>
              <a:t>Introduce Concurrency</a:t>
            </a:r>
          </a:p>
          <a:p>
            <a:r>
              <a:rPr lang="en-US" b="1" dirty="0"/>
              <a:t>Maintain Multiple Copies of Computations</a:t>
            </a:r>
            <a:r>
              <a:rPr lang="en-US" dirty="0"/>
              <a:t>:  Replicate services</a:t>
            </a:r>
          </a:p>
          <a:p>
            <a:r>
              <a:rPr lang="en-US" b="1" dirty="0"/>
              <a:t>Maintain Multiple Copies of Data</a:t>
            </a:r>
            <a:r>
              <a:rPr lang="en-US" dirty="0"/>
              <a:t>: Replicate data, use caching</a:t>
            </a:r>
          </a:p>
          <a:p>
            <a:r>
              <a:rPr lang="en-US" b="1" dirty="0"/>
              <a:t>Bound Queue Sizes</a:t>
            </a:r>
            <a:r>
              <a:rPr lang="en-US" dirty="0"/>
              <a:t>:  Limit the number of arrivals (and have a strategy when too many arrive)</a:t>
            </a:r>
          </a:p>
          <a:p>
            <a:r>
              <a:rPr lang="en-US" b="1" dirty="0"/>
              <a:t>Schedule Resources</a:t>
            </a:r>
          </a:p>
        </p:txBody>
      </p:sp>
    </p:spTree>
    <p:extLst>
      <p:ext uri="{BB962C8B-B14F-4D97-AF65-F5344CB8AC3E}">
        <p14:creationId xmlns:p14="http://schemas.microsoft.com/office/powerpoint/2010/main" val="14623462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7A3A-8207-EE61-9812-9E9994CA9F63}"/>
              </a:ext>
            </a:extLst>
          </p:cNvPr>
          <p:cNvSpPr>
            <a:spLocks noGrp="1"/>
          </p:cNvSpPr>
          <p:nvPr>
            <p:ph type="title"/>
          </p:nvPr>
        </p:nvSpPr>
        <p:spPr/>
        <p:txBody>
          <a:bodyPr/>
          <a:lstStyle/>
          <a:p>
            <a:r>
              <a:rPr lang="en-US" dirty="0"/>
              <a:t>Patterns</a:t>
            </a:r>
          </a:p>
        </p:txBody>
      </p:sp>
      <p:sp>
        <p:nvSpPr>
          <p:cNvPr id="3" name="Content Placeholder 2">
            <a:extLst>
              <a:ext uri="{FF2B5EF4-FFF2-40B4-BE49-F238E27FC236}">
                <a16:creationId xmlns:a16="http://schemas.microsoft.com/office/drawing/2014/main" id="{8E0CACB7-41A6-CB1F-8295-61305388B65B}"/>
              </a:ext>
            </a:extLst>
          </p:cNvPr>
          <p:cNvSpPr>
            <a:spLocks noGrp="1"/>
          </p:cNvSpPr>
          <p:nvPr>
            <p:ph idx="1"/>
          </p:nvPr>
        </p:nvSpPr>
        <p:spPr/>
        <p:txBody>
          <a:bodyPr>
            <a:normAutofit fontScale="92500" lnSpcReduction="20000"/>
          </a:bodyPr>
          <a:lstStyle/>
          <a:p>
            <a:r>
              <a:rPr lang="en-US" b="1" dirty="0"/>
              <a:t>Service Mesh</a:t>
            </a:r>
            <a:r>
              <a:rPr lang="en-US" dirty="0"/>
              <a:t>:  Split core functionality from services such as authentication, authorization, discovery, etc.</a:t>
            </a:r>
          </a:p>
          <a:p>
            <a:r>
              <a:rPr lang="en-US" b="1" dirty="0"/>
              <a:t>Load Balancer</a:t>
            </a:r>
            <a:r>
              <a:rPr lang="en-US" dirty="0"/>
              <a:t>:  An intermediary that handles messages originating from some set of clients and determines which instance of a service should respond</a:t>
            </a:r>
            <a:endParaRPr lang="en-US" b="1" dirty="0"/>
          </a:p>
          <a:p>
            <a:r>
              <a:rPr lang="en-US" b="1" dirty="0"/>
              <a:t>Throttling</a:t>
            </a:r>
            <a:r>
              <a:rPr lang="en-US" dirty="0"/>
              <a:t>:  Packaging of the manage work-request tactic. Limits access to an important resource</a:t>
            </a:r>
            <a:endParaRPr lang="en-US" b="1" dirty="0"/>
          </a:p>
          <a:p>
            <a:r>
              <a:rPr lang="en-US" b="1" dirty="0"/>
              <a:t>Map-Reduce</a:t>
            </a:r>
            <a:r>
              <a:rPr lang="en-US" dirty="0"/>
              <a:t>:  Distributed and parallel sort of large data sets</a:t>
            </a:r>
            <a:endParaRPr lang="en-US" b="1" dirty="0"/>
          </a:p>
          <a:p>
            <a:r>
              <a:rPr lang="en-US" b="1" dirty="0"/>
              <a:t>Peer to Peer</a:t>
            </a:r>
            <a:r>
              <a:rPr lang="en-US" dirty="0"/>
              <a:t>:  Distributed computational entities need to cooperate and collaborate to provide a service to a distributed community of users</a:t>
            </a:r>
            <a:endParaRPr lang="en-US" b="1" dirty="0"/>
          </a:p>
          <a:p>
            <a:r>
              <a:rPr lang="en-US" b="1" dirty="0"/>
              <a:t>Event Driven</a:t>
            </a:r>
            <a:r>
              <a:rPr lang="en-US" dirty="0"/>
              <a:t>: Handle incoming independent asynchronous application generated events in a manner that can scale up as demand increase</a:t>
            </a:r>
          </a:p>
          <a:p>
            <a:r>
              <a:rPr lang="en-US" dirty="0"/>
              <a:t> </a:t>
            </a:r>
            <a:r>
              <a:rPr lang="en-US" b="1" dirty="0"/>
              <a:t>Shared Data</a:t>
            </a:r>
            <a:r>
              <a:rPr lang="en-US" dirty="0"/>
              <a:t>:  Computational components need to share and manipulate large amounts of data</a:t>
            </a:r>
            <a:endParaRPr lang="en-US" b="1" dirty="0"/>
          </a:p>
        </p:txBody>
      </p:sp>
    </p:spTree>
    <p:extLst>
      <p:ext uri="{BB962C8B-B14F-4D97-AF65-F5344CB8AC3E}">
        <p14:creationId xmlns:p14="http://schemas.microsoft.com/office/powerpoint/2010/main" val="13671559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Map-Reduce Pattern</a:t>
            </a:r>
            <a:endParaRPr lang="en-US" dirty="0"/>
          </a:p>
        </p:txBody>
      </p:sp>
      <p:sp>
        <p:nvSpPr>
          <p:cNvPr id="3" name="Content Placeholder 2"/>
          <p:cNvSpPr>
            <a:spLocks noGrp="1"/>
          </p:cNvSpPr>
          <p:nvPr>
            <p:ph idx="1"/>
          </p:nvPr>
        </p:nvSpPr>
        <p:spPr/>
        <p:txBody>
          <a:bodyPr>
            <a:normAutofit fontScale="550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Businesses have a pressing need to quickly </a:t>
            </a:r>
            <a:r>
              <a:rPr lang="en-US" sz="3200" b="1" i="0" u="none" strike="noStrike" kern="1200" baseline="0" dirty="0">
                <a:solidFill>
                  <a:schemeClr val="tx1"/>
                </a:solidFill>
                <a:latin typeface="+mn-lt"/>
                <a:ea typeface="+mn-ea"/>
                <a:cs typeface="+mn-cs"/>
              </a:rPr>
              <a:t>analyze enormous volumes of data</a:t>
            </a:r>
            <a:r>
              <a:rPr lang="en-US" sz="3200" b="0" i="0" u="none" strike="noStrike" kern="1200" baseline="0" dirty="0">
                <a:solidFill>
                  <a:schemeClr val="tx1"/>
                </a:solidFill>
                <a:latin typeface="+mn-lt"/>
                <a:ea typeface="+mn-ea"/>
                <a:cs typeface="+mn-cs"/>
              </a:rPr>
              <a:t> they generate or access, at petabyte scale. </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For many applications with ultra-large data sets, sorting the data and then analyzing the grouped data is sufficient. The problem the map-reduce pattern solves is to </a:t>
            </a:r>
            <a:r>
              <a:rPr lang="en-US" sz="3200" b="1" i="0" u="none" strike="noStrike" kern="1200" baseline="0" dirty="0">
                <a:solidFill>
                  <a:schemeClr val="tx1"/>
                </a:solidFill>
                <a:latin typeface="+mn-lt"/>
                <a:ea typeface="+mn-ea"/>
                <a:cs typeface="+mn-cs"/>
              </a:rPr>
              <a:t>efficiently perform a distributed and parallel sort</a:t>
            </a:r>
            <a:r>
              <a:rPr lang="en-US" sz="3200" b="0" i="0" u="none" strike="noStrike" kern="1200" baseline="0" dirty="0">
                <a:solidFill>
                  <a:schemeClr val="tx1"/>
                </a:solidFill>
                <a:latin typeface="+mn-lt"/>
                <a:ea typeface="+mn-ea"/>
                <a:cs typeface="+mn-cs"/>
              </a:rPr>
              <a:t> of a </a:t>
            </a:r>
            <a:r>
              <a:rPr lang="en-US" sz="3200" b="1" i="0" u="none" strike="noStrike" kern="1200" baseline="0" dirty="0">
                <a:solidFill>
                  <a:schemeClr val="tx1"/>
                </a:solidFill>
                <a:latin typeface="+mn-lt"/>
                <a:ea typeface="+mn-ea"/>
                <a:cs typeface="+mn-cs"/>
              </a:rPr>
              <a:t>large data set</a:t>
            </a:r>
            <a:r>
              <a:rPr lang="en-US" sz="3200" b="0" i="0" u="none" strike="noStrike" kern="1200" baseline="0" dirty="0">
                <a:solidFill>
                  <a:schemeClr val="tx1"/>
                </a:solidFill>
                <a:latin typeface="+mn-lt"/>
                <a:ea typeface="+mn-ea"/>
                <a:cs typeface="+mn-cs"/>
              </a:rPr>
              <a:t> and provide a simple means for the programmer to </a:t>
            </a:r>
            <a:r>
              <a:rPr lang="en-US" sz="3200" b="1" i="0" u="none" strike="noStrike" kern="1200" baseline="0" dirty="0">
                <a:solidFill>
                  <a:schemeClr val="tx1"/>
                </a:solidFill>
                <a:latin typeface="+mn-lt"/>
                <a:ea typeface="+mn-ea"/>
                <a:cs typeface="+mn-cs"/>
              </a:rPr>
              <a:t>specify</a:t>
            </a:r>
            <a:r>
              <a:rPr lang="en-US" sz="3200" b="0" i="0" u="none" strike="noStrike" kern="1200" baseline="0" dirty="0">
                <a:solidFill>
                  <a:schemeClr val="tx1"/>
                </a:solidFill>
                <a:latin typeface="+mn-lt"/>
                <a:ea typeface="+mn-ea"/>
                <a:cs typeface="+mn-cs"/>
              </a:rPr>
              <a:t> the </a:t>
            </a:r>
            <a:r>
              <a:rPr lang="en-US" sz="3200" b="1" i="0" u="none" strike="noStrike" kern="1200" baseline="0" dirty="0">
                <a:solidFill>
                  <a:schemeClr val="tx1"/>
                </a:solidFill>
                <a:latin typeface="+mn-lt"/>
                <a:ea typeface="+mn-ea"/>
                <a:cs typeface="+mn-cs"/>
              </a:rPr>
              <a:t>analysis</a:t>
            </a:r>
            <a:r>
              <a:rPr lang="en-US" sz="3200" b="0" i="0" u="none" strike="noStrike" kern="1200" baseline="0" dirty="0">
                <a:solidFill>
                  <a:schemeClr val="tx1"/>
                </a:solidFill>
                <a:latin typeface="+mn-lt"/>
                <a:ea typeface="+mn-ea"/>
                <a:cs typeface="+mn-cs"/>
              </a:rPr>
              <a:t> to be done.</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The map-reduce pattern requires three parts: </a:t>
            </a:r>
          </a:p>
          <a:p>
            <a:pPr lvl="1">
              <a:lnSpc>
                <a:spcPct val="100000"/>
              </a:lnSpc>
            </a:pPr>
            <a:r>
              <a:rPr lang="en-US" sz="3300" b="0" i="0" u="none" strike="noStrike" kern="1200" baseline="0" dirty="0">
                <a:solidFill>
                  <a:schemeClr val="tx1"/>
                </a:solidFill>
                <a:latin typeface="+mn-lt"/>
                <a:ea typeface="+mn-ea"/>
                <a:cs typeface="+mn-cs"/>
              </a:rPr>
              <a:t>A specialized infrastructure takes care of </a:t>
            </a:r>
            <a:r>
              <a:rPr lang="en-US" sz="3300" b="1" i="0" u="none" strike="noStrike" kern="1200" baseline="0" dirty="0">
                <a:solidFill>
                  <a:schemeClr val="tx1"/>
                </a:solidFill>
                <a:latin typeface="+mn-lt"/>
                <a:ea typeface="+mn-ea"/>
                <a:cs typeface="+mn-cs"/>
              </a:rPr>
              <a:t>allocating software</a:t>
            </a:r>
            <a:r>
              <a:rPr lang="en-US" sz="3300" b="0" i="0" u="none" strike="noStrike" kern="1200" baseline="0" dirty="0">
                <a:solidFill>
                  <a:schemeClr val="tx1"/>
                </a:solidFill>
                <a:latin typeface="+mn-lt"/>
                <a:ea typeface="+mn-ea"/>
                <a:cs typeface="+mn-cs"/>
              </a:rPr>
              <a:t> to the </a:t>
            </a:r>
            <a:r>
              <a:rPr lang="en-US" sz="3300" b="1" i="0" u="none" strike="noStrike" kern="1200" baseline="0" dirty="0">
                <a:solidFill>
                  <a:schemeClr val="tx1"/>
                </a:solidFill>
                <a:latin typeface="+mn-lt"/>
                <a:ea typeface="+mn-ea"/>
                <a:cs typeface="+mn-cs"/>
              </a:rPr>
              <a:t>hardware</a:t>
            </a:r>
            <a:r>
              <a:rPr lang="en-US" sz="3300" b="0" i="0" u="none" strike="noStrike" kern="1200" baseline="0" dirty="0">
                <a:solidFill>
                  <a:schemeClr val="tx1"/>
                </a:solidFill>
                <a:latin typeface="+mn-lt"/>
                <a:ea typeface="+mn-ea"/>
                <a:cs typeface="+mn-cs"/>
              </a:rPr>
              <a:t> nodes in a </a:t>
            </a:r>
            <a:r>
              <a:rPr lang="en-US" sz="3300" b="1" i="0" u="none" strike="noStrike" kern="1200" baseline="0" dirty="0">
                <a:solidFill>
                  <a:schemeClr val="tx1"/>
                </a:solidFill>
                <a:latin typeface="+mn-lt"/>
                <a:ea typeface="+mn-ea"/>
                <a:cs typeface="+mn-cs"/>
              </a:rPr>
              <a:t>massively parallel computing environment</a:t>
            </a:r>
            <a:r>
              <a:rPr lang="en-US" sz="3300" b="0" i="0" u="none" strike="noStrike" kern="1200" baseline="0" dirty="0">
                <a:solidFill>
                  <a:schemeClr val="tx1"/>
                </a:solidFill>
                <a:latin typeface="+mn-lt"/>
                <a:ea typeface="+mn-ea"/>
                <a:cs typeface="+mn-cs"/>
              </a:rPr>
              <a:t> and handles </a:t>
            </a:r>
            <a:r>
              <a:rPr lang="en-US" sz="3300" b="1" i="0" u="none" strike="noStrike" kern="1200" baseline="0" dirty="0">
                <a:solidFill>
                  <a:schemeClr val="tx1"/>
                </a:solidFill>
                <a:latin typeface="+mn-lt"/>
                <a:ea typeface="+mn-ea"/>
                <a:cs typeface="+mn-cs"/>
              </a:rPr>
              <a:t>sorting</a:t>
            </a:r>
            <a:r>
              <a:rPr lang="en-US" sz="3300" b="0" i="0" u="none" strike="noStrike" kern="1200" baseline="0" dirty="0">
                <a:solidFill>
                  <a:schemeClr val="tx1"/>
                </a:solidFill>
                <a:latin typeface="+mn-lt"/>
                <a:ea typeface="+mn-ea"/>
                <a:cs typeface="+mn-cs"/>
              </a:rPr>
              <a:t> the </a:t>
            </a:r>
            <a:r>
              <a:rPr lang="en-US" sz="3300" b="1" i="0" u="none" strike="noStrike" kern="1200" baseline="0" dirty="0">
                <a:solidFill>
                  <a:schemeClr val="tx1"/>
                </a:solidFill>
                <a:latin typeface="+mn-lt"/>
                <a:ea typeface="+mn-ea"/>
                <a:cs typeface="+mn-cs"/>
              </a:rPr>
              <a:t>data</a:t>
            </a:r>
            <a:r>
              <a:rPr lang="en-US" sz="3300" b="0" i="0" u="none" strike="noStrike" kern="1200" baseline="0" dirty="0">
                <a:solidFill>
                  <a:schemeClr val="tx1"/>
                </a:solidFill>
                <a:latin typeface="+mn-lt"/>
                <a:ea typeface="+mn-ea"/>
                <a:cs typeface="+mn-cs"/>
              </a:rPr>
              <a:t> as needed. </a:t>
            </a:r>
          </a:p>
          <a:p>
            <a:pPr lvl="1">
              <a:lnSpc>
                <a:spcPct val="100000"/>
              </a:lnSpc>
            </a:pPr>
            <a:r>
              <a:rPr lang="en-US" sz="3200" b="0" i="0" u="none" strike="noStrike" kern="1200" baseline="0" dirty="0">
                <a:solidFill>
                  <a:schemeClr val="tx1"/>
                </a:solidFill>
                <a:latin typeface="+mn-lt"/>
                <a:ea typeface="+mn-ea"/>
                <a:cs typeface="+mn-cs"/>
              </a:rPr>
              <a:t>A </a:t>
            </a:r>
            <a:r>
              <a:rPr lang="en-US" sz="3200" i="0" u="none" strike="noStrike" kern="1200" baseline="0" dirty="0">
                <a:solidFill>
                  <a:schemeClr val="tx1"/>
                </a:solidFill>
                <a:latin typeface="+mn-lt"/>
                <a:ea typeface="+mn-ea"/>
                <a:cs typeface="+mn-cs"/>
              </a:rPr>
              <a:t>programmer specified </a:t>
            </a:r>
            <a:r>
              <a:rPr lang="en-US" sz="3200" b="1" i="0" u="none" strike="noStrike" kern="1200" baseline="0" dirty="0">
                <a:solidFill>
                  <a:schemeClr val="tx1"/>
                </a:solidFill>
                <a:latin typeface="+mn-lt"/>
                <a:ea typeface="+mn-ea"/>
                <a:cs typeface="+mn-cs"/>
              </a:rPr>
              <a:t>component</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called</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the map </a:t>
            </a:r>
            <a:r>
              <a:rPr lang="en-US" sz="3200" b="0" i="0" u="none" strike="noStrike" kern="1200" baseline="0" dirty="0">
                <a:solidFill>
                  <a:schemeClr val="tx1"/>
                </a:solidFill>
                <a:latin typeface="+mn-lt"/>
                <a:ea typeface="+mn-ea"/>
                <a:cs typeface="+mn-cs"/>
              </a:rPr>
              <a:t>which </a:t>
            </a:r>
            <a:r>
              <a:rPr lang="en-US" sz="3200" b="1" i="0" u="none" strike="noStrike" kern="1200" baseline="0" dirty="0">
                <a:solidFill>
                  <a:schemeClr val="tx1"/>
                </a:solidFill>
                <a:latin typeface="+mn-lt"/>
                <a:ea typeface="+mn-ea"/>
                <a:cs typeface="+mn-cs"/>
              </a:rPr>
              <a:t>filter</a:t>
            </a:r>
            <a:r>
              <a:rPr lang="en-US" sz="3200" b="0" i="0" u="none" strike="noStrike" kern="1200" baseline="0" dirty="0">
                <a:solidFill>
                  <a:schemeClr val="tx1"/>
                </a:solidFill>
                <a:latin typeface="+mn-lt"/>
                <a:ea typeface="+mn-ea"/>
                <a:cs typeface="+mn-cs"/>
              </a:rPr>
              <a:t>s the </a:t>
            </a:r>
            <a:r>
              <a:rPr lang="en-US" sz="3200" b="1" i="0" u="none" strike="noStrike" kern="1200" baseline="0" dirty="0">
                <a:solidFill>
                  <a:schemeClr val="tx1"/>
                </a:solidFill>
                <a:latin typeface="+mn-lt"/>
                <a:ea typeface="+mn-ea"/>
                <a:cs typeface="+mn-cs"/>
              </a:rPr>
              <a:t>data</a:t>
            </a:r>
            <a:r>
              <a:rPr lang="en-US" sz="3200" b="0" i="0" u="none" strike="noStrike" kern="1200" baseline="0" dirty="0">
                <a:solidFill>
                  <a:schemeClr val="tx1"/>
                </a:solidFill>
                <a:latin typeface="+mn-lt"/>
                <a:ea typeface="+mn-ea"/>
                <a:cs typeface="+mn-cs"/>
              </a:rPr>
              <a:t> to retrieve those items to be combined.</a:t>
            </a:r>
          </a:p>
          <a:p>
            <a:pPr lvl="1">
              <a:lnSpc>
                <a:spcPct val="100000"/>
              </a:lnSpc>
            </a:pPr>
            <a:r>
              <a:rPr lang="en-US" sz="3200" b="0" i="0" u="none" strike="noStrike" kern="1200" baseline="0" dirty="0">
                <a:solidFill>
                  <a:schemeClr val="tx1"/>
                </a:solidFill>
                <a:latin typeface="+mn-lt"/>
                <a:ea typeface="+mn-ea"/>
                <a:cs typeface="+mn-cs"/>
              </a:rPr>
              <a:t>A programmer specified </a:t>
            </a:r>
            <a:r>
              <a:rPr lang="en-US" sz="3200" b="1" i="0" u="none" strike="noStrike" kern="1200" baseline="0" dirty="0">
                <a:solidFill>
                  <a:schemeClr val="tx1"/>
                </a:solidFill>
                <a:latin typeface="+mn-lt"/>
                <a:ea typeface="+mn-ea"/>
                <a:cs typeface="+mn-cs"/>
              </a:rPr>
              <a:t>component</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called</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reduce</a:t>
            </a:r>
            <a:r>
              <a:rPr lang="en-US" sz="3200" b="0" i="0" u="none" strike="noStrike" kern="1200" baseline="0" dirty="0">
                <a:solidFill>
                  <a:schemeClr val="tx1"/>
                </a:solidFill>
                <a:latin typeface="+mn-lt"/>
                <a:ea typeface="+mn-ea"/>
                <a:cs typeface="+mn-cs"/>
              </a:rPr>
              <a:t> which </a:t>
            </a:r>
            <a:r>
              <a:rPr lang="en-US" sz="3200" b="1" i="0" u="none" strike="noStrike" kern="1200" baseline="0" dirty="0">
                <a:solidFill>
                  <a:schemeClr val="tx1"/>
                </a:solidFill>
                <a:ea typeface="+mn-ea"/>
                <a:cs typeface="+mn-cs"/>
              </a:rPr>
              <a:t>combines the results of the map</a:t>
            </a:r>
            <a:endParaRPr lang="en-US" b="1" dirty="0"/>
          </a:p>
        </p:txBody>
      </p:sp>
    </p:spTree>
    <p:extLst>
      <p:ext uri="{BB962C8B-B14F-4D97-AF65-F5344CB8AC3E}">
        <p14:creationId xmlns:p14="http://schemas.microsoft.com/office/powerpoint/2010/main" val="32151481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Map-Reduce Example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06" y="1881200"/>
            <a:ext cx="8047020" cy="45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279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Another Map-Reduce View</a:t>
            </a:r>
          </a:p>
        </p:txBody>
      </p:sp>
      <p:pic>
        <p:nvPicPr>
          <p:cNvPr id="4" name="Shape 79"/>
          <p:cNvPicPr preferRelativeResize="0"/>
          <p:nvPr/>
        </p:nvPicPr>
        <p:blipFill>
          <a:blip r:embed="rId2">
            <a:alphaModFix/>
          </a:blip>
          <a:stretch>
            <a:fillRect/>
          </a:stretch>
        </p:blipFill>
        <p:spPr>
          <a:xfrm>
            <a:off x="1127760" y="1852773"/>
            <a:ext cx="6934200" cy="4114800"/>
          </a:xfrm>
          <a:prstGeom prst="rect">
            <a:avLst/>
          </a:prstGeom>
          <a:noFill/>
          <a:ln>
            <a:noFill/>
          </a:ln>
        </p:spPr>
      </p:pic>
    </p:spTree>
    <p:extLst>
      <p:ext uri="{BB962C8B-B14F-4D97-AF65-F5344CB8AC3E}">
        <p14:creationId xmlns:p14="http://schemas.microsoft.com/office/powerpoint/2010/main" val="4214462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Map-Reduce</a:t>
            </a:r>
            <a:r>
              <a:rPr lang="en-US" baseline="0" dirty="0"/>
              <a:t> Solution - 1</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b="1" dirty="0"/>
              <a:t>Overview</a:t>
            </a:r>
            <a:r>
              <a:rPr lang="en-US" dirty="0"/>
              <a:t>: The map-reduce pattern provides a framework for analyzing a large distributed set of data that will execute in parallel, on a set of processors. This parallelization allows for low latency and high availability. The map performs the extract and transform portions of the analysis and the reduce performs the loading of the results.</a:t>
            </a:r>
          </a:p>
          <a:p>
            <a:pPr>
              <a:lnSpc>
                <a:spcPct val="100000"/>
              </a:lnSpc>
            </a:pPr>
            <a:r>
              <a:rPr lang="en-US" b="1" dirty="0"/>
              <a:t>Elements</a:t>
            </a:r>
            <a:r>
              <a:rPr lang="en-US" dirty="0"/>
              <a:t>: </a:t>
            </a:r>
          </a:p>
          <a:p>
            <a:pPr lvl="1">
              <a:lnSpc>
                <a:spcPct val="100000"/>
              </a:lnSpc>
            </a:pPr>
            <a:r>
              <a:rPr lang="en-US" i="1" dirty="0"/>
              <a:t>Map</a:t>
            </a:r>
            <a:r>
              <a:rPr lang="en-US" dirty="0"/>
              <a:t> is a function with multiple instances deployed across multiple processors that performs the extract and transformation portions of the analysis.</a:t>
            </a:r>
          </a:p>
          <a:p>
            <a:pPr lvl="1">
              <a:lnSpc>
                <a:spcPct val="100000"/>
              </a:lnSpc>
            </a:pPr>
            <a:r>
              <a:rPr lang="en-US" i="1" dirty="0"/>
              <a:t>Reduce</a:t>
            </a:r>
            <a:r>
              <a:rPr lang="en-US" dirty="0"/>
              <a:t> is a function that may be deployed as a single instance or as multiple instances across processors to perform the load portion of extract-transform-load.</a:t>
            </a:r>
          </a:p>
          <a:p>
            <a:pPr lvl="1">
              <a:lnSpc>
                <a:spcPct val="100000"/>
              </a:lnSpc>
            </a:pPr>
            <a:r>
              <a:rPr lang="en-US" dirty="0"/>
              <a:t>The infrastructure is the framework responsible for deploying map and reduce instances, shepherding the data between them, and detecting and recovering from failure.</a:t>
            </a:r>
          </a:p>
        </p:txBody>
      </p:sp>
    </p:spTree>
    <p:extLst>
      <p:ext uri="{BB962C8B-B14F-4D97-AF65-F5344CB8AC3E}">
        <p14:creationId xmlns:p14="http://schemas.microsoft.com/office/powerpoint/2010/main" val="11194260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Map-Reduce</a:t>
            </a:r>
            <a:r>
              <a:rPr lang="en-US" baseline="0" dirty="0"/>
              <a:t> Solution - 2</a:t>
            </a:r>
            <a:endParaRPr lang="en-US" dirty="0"/>
          </a:p>
        </p:txBody>
      </p:sp>
      <p:sp>
        <p:nvSpPr>
          <p:cNvPr id="3" name="Content Placeholder 2"/>
          <p:cNvSpPr>
            <a:spLocks noGrp="1"/>
          </p:cNvSpPr>
          <p:nvPr>
            <p:ph idx="1"/>
          </p:nvPr>
        </p:nvSpPr>
        <p:spPr/>
        <p:txBody>
          <a:bodyPr>
            <a:normAutofit fontScale="92500" lnSpcReduction="20000"/>
          </a:bodyPr>
          <a:lstStyle/>
          <a:p>
            <a:r>
              <a:rPr lang="en-US" sz="2000" b="1" dirty="0"/>
              <a:t>Relations</a:t>
            </a:r>
            <a:r>
              <a:rPr lang="en-US" sz="2000" dirty="0"/>
              <a:t>: </a:t>
            </a:r>
          </a:p>
          <a:p>
            <a:pPr lvl="1">
              <a:spcBef>
                <a:spcPts val="0"/>
              </a:spcBef>
            </a:pPr>
            <a:r>
              <a:rPr lang="en-US" sz="2000" dirty="0"/>
              <a:t>Deploy on is the relation between an instance of a map or reduce function and the processor onto which it is installed.</a:t>
            </a:r>
          </a:p>
          <a:p>
            <a:pPr lvl="1">
              <a:spcBef>
                <a:spcPts val="0"/>
              </a:spcBef>
            </a:pPr>
            <a:r>
              <a:rPr lang="en-US" sz="2000" dirty="0"/>
              <a:t>Instantiate, monitor, and control is the relation between the infrastructure and the instances of map and reduce.</a:t>
            </a:r>
          </a:p>
          <a:p>
            <a:pPr>
              <a:spcBef>
                <a:spcPts val="0"/>
              </a:spcBef>
            </a:pPr>
            <a:r>
              <a:rPr lang="en-US" sz="2000" b="1" dirty="0"/>
              <a:t>Constraints</a:t>
            </a:r>
            <a:r>
              <a:rPr lang="en-US" sz="2000" dirty="0"/>
              <a:t>: </a:t>
            </a:r>
          </a:p>
          <a:p>
            <a:pPr lvl="1">
              <a:spcBef>
                <a:spcPts val="0"/>
              </a:spcBef>
            </a:pPr>
            <a:r>
              <a:rPr lang="en-US" sz="2000" dirty="0"/>
              <a:t>The data to be analyzed must exist as a set of files.</a:t>
            </a:r>
          </a:p>
          <a:p>
            <a:pPr lvl="1">
              <a:spcBef>
                <a:spcPts val="0"/>
              </a:spcBef>
            </a:pPr>
            <a:r>
              <a:rPr lang="en-US" sz="2000" dirty="0"/>
              <a:t>Map functions are stateless and do not communicate with each other.</a:t>
            </a:r>
          </a:p>
          <a:p>
            <a:pPr lvl="1">
              <a:spcBef>
                <a:spcPts val="0"/>
              </a:spcBef>
            </a:pPr>
            <a:r>
              <a:rPr lang="en-US" sz="2000" dirty="0"/>
              <a:t>The only communication between map reduce instances is the data emitted from the map instances as &lt;key, value&gt; pairs.</a:t>
            </a:r>
          </a:p>
          <a:p>
            <a:pPr>
              <a:spcBef>
                <a:spcPts val="0"/>
              </a:spcBef>
            </a:pPr>
            <a:r>
              <a:rPr lang="en-US" sz="2000" b="1" dirty="0"/>
              <a:t>Weaknesses</a:t>
            </a:r>
            <a:r>
              <a:rPr lang="en-US" sz="2000" dirty="0"/>
              <a:t>: </a:t>
            </a:r>
          </a:p>
          <a:p>
            <a:pPr lvl="1">
              <a:spcBef>
                <a:spcPts val="0"/>
              </a:spcBef>
            </a:pPr>
            <a:r>
              <a:rPr lang="en-US" sz="2000" dirty="0"/>
              <a:t>If you do not have large data sets, the overhead of map-reduce is not justified.</a:t>
            </a:r>
          </a:p>
          <a:p>
            <a:pPr lvl="1">
              <a:spcBef>
                <a:spcPts val="0"/>
              </a:spcBef>
            </a:pPr>
            <a:r>
              <a:rPr lang="en-US" sz="2000" dirty="0"/>
              <a:t>If you cannot divide your data set into similar sized subsets, the advantages of parallelism are lost.</a:t>
            </a:r>
          </a:p>
          <a:p>
            <a:pPr lvl="1">
              <a:spcBef>
                <a:spcPts val="0"/>
              </a:spcBef>
            </a:pPr>
            <a:r>
              <a:rPr lang="en-US" sz="2000" dirty="0"/>
              <a:t>Operations that require multiple reduces are complex to orchestrate.</a:t>
            </a:r>
          </a:p>
        </p:txBody>
      </p:sp>
    </p:spTree>
    <p:extLst>
      <p:ext uri="{BB962C8B-B14F-4D97-AF65-F5344CB8AC3E}">
        <p14:creationId xmlns:p14="http://schemas.microsoft.com/office/powerpoint/2010/main" val="960791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Distributed computational entities</a:t>
            </a:r>
            <a:r>
              <a:rPr lang="en-US" sz="3200" b="0" i="0" u="none" strike="noStrike" kern="1200" baseline="0" dirty="0">
                <a:solidFill>
                  <a:schemeClr val="tx1"/>
                </a:solidFill>
                <a:latin typeface="+mn-lt"/>
                <a:ea typeface="+mn-ea"/>
                <a:cs typeface="+mn-cs"/>
              </a:rPr>
              <a:t>—each of which is considered </a:t>
            </a:r>
            <a:r>
              <a:rPr lang="en-US" sz="3200" b="1" i="0" u="none" strike="noStrike" kern="1200" baseline="0" dirty="0">
                <a:solidFill>
                  <a:schemeClr val="tx1"/>
                </a:solidFill>
                <a:latin typeface="+mn-lt"/>
                <a:ea typeface="+mn-ea"/>
                <a:cs typeface="+mn-cs"/>
              </a:rPr>
              <a:t>equally important</a:t>
            </a:r>
            <a:r>
              <a:rPr lang="en-US" sz="3200" b="0" i="0" u="none" strike="noStrike" kern="1200" baseline="0" dirty="0">
                <a:solidFill>
                  <a:schemeClr val="tx1"/>
                </a:solidFill>
                <a:latin typeface="+mn-lt"/>
                <a:ea typeface="+mn-ea"/>
                <a:cs typeface="+mn-cs"/>
              </a:rPr>
              <a:t> in terms of initiating an interaction and each of which provides its </a:t>
            </a:r>
            <a:r>
              <a:rPr lang="en-US" sz="3200" b="1" i="0" u="none" strike="noStrike" kern="1200" baseline="0" dirty="0">
                <a:solidFill>
                  <a:schemeClr val="tx1"/>
                </a:solidFill>
                <a:latin typeface="+mn-lt"/>
                <a:ea typeface="+mn-ea"/>
                <a:cs typeface="+mn-cs"/>
              </a:rPr>
              <a:t>own resources</a:t>
            </a:r>
            <a:r>
              <a:rPr lang="en-US" sz="3200" b="0" i="0" u="none" strike="noStrike" kern="1200" baseline="0" dirty="0">
                <a:solidFill>
                  <a:schemeClr val="tx1"/>
                </a:solidFill>
                <a:latin typeface="+mn-lt"/>
                <a:ea typeface="+mn-ea"/>
                <a:cs typeface="+mn-cs"/>
              </a:rPr>
              <a:t>—need to </a:t>
            </a:r>
            <a:r>
              <a:rPr lang="en-US" sz="3200" b="1" i="0" u="none" strike="noStrike" kern="1200" baseline="0" dirty="0">
                <a:solidFill>
                  <a:schemeClr val="tx1"/>
                </a:solidFill>
                <a:latin typeface="+mn-lt"/>
                <a:ea typeface="+mn-ea"/>
                <a:cs typeface="+mn-cs"/>
              </a:rPr>
              <a:t>cooperate and collaborate</a:t>
            </a:r>
            <a:r>
              <a:rPr lang="en-US" sz="3200" b="0" i="0" u="none" strike="noStrike" kern="1200" baseline="0" dirty="0">
                <a:solidFill>
                  <a:schemeClr val="tx1"/>
                </a:solidFill>
                <a:latin typeface="+mn-lt"/>
                <a:ea typeface="+mn-ea"/>
                <a:cs typeface="+mn-cs"/>
              </a:rPr>
              <a:t> to </a:t>
            </a:r>
            <a:r>
              <a:rPr lang="en-US" sz="3200" b="1" i="0" u="none" strike="noStrike" kern="1200" baseline="0" dirty="0">
                <a:solidFill>
                  <a:schemeClr val="tx1"/>
                </a:solidFill>
                <a:latin typeface="+mn-lt"/>
                <a:ea typeface="+mn-ea"/>
                <a:cs typeface="+mn-cs"/>
              </a:rPr>
              <a:t>provide a service</a:t>
            </a:r>
            <a:r>
              <a:rPr lang="en-US" sz="3200" b="0" i="0" u="none" strike="noStrike" kern="1200" baseline="0" dirty="0">
                <a:solidFill>
                  <a:schemeClr val="tx1"/>
                </a:solidFill>
                <a:latin typeface="+mn-lt"/>
                <a:ea typeface="+mn-ea"/>
                <a:cs typeface="+mn-cs"/>
              </a:rPr>
              <a:t> to a</a:t>
            </a:r>
            <a:r>
              <a:rPr lang="en-US" sz="3200" b="0" i="0" u="none" strike="noStrike" kern="120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distributed community of users.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How can a set of “</a:t>
            </a:r>
            <a:r>
              <a:rPr lang="en-US" sz="3200" b="1" i="0" u="none" strike="noStrike" kern="1200" baseline="0" dirty="0">
                <a:solidFill>
                  <a:schemeClr val="tx1"/>
                </a:solidFill>
                <a:latin typeface="+mn-lt"/>
                <a:ea typeface="+mn-ea"/>
                <a:cs typeface="+mn-cs"/>
              </a:rPr>
              <a:t>equal” distributed computational entities</a:t>
            </a:r>
            <a:r>
              <a:rPr lang="en-US" sz="3200" b="0" i="0" u="none" strike="noStrike" kern="1200" baseline="0" dirty="0">
                <a:solidFill>
                  <a:schemeClr val="tx1"/>
                </a:solidFill>
                <a:latin typeface="+mn-lt"/>
                <a:ea typeface="+mn-ea"/>
                <a:cs typeface="+mn-cs"/>
              </a:rPr>
              <a:t> be </a:t>
            </a:r>
            <a:r>
              <a:rPr lang="en-US" sz="3200" b="1" i="0" u="none" strike="noStrike" kern="1200" baseline="0" dirty="0">
                <a:solidFill>
                  <a:schemeClr val="tx1"/>
                </a:solidFill>
                <a:latin typeface="+mn-lt"/>
                <a:ea typeface="+mn-ea"/>
                <a:cs typeface="+mn-cs"/>
              </a:rPr>
              <a:t>connect</a:t>
            </a:r>
            <a:r>
              <a:rPr lang="en-US" sz="3200" b="0" i="0" u="none" strike="noStrike" kern="1200" baseline="0" dirty="0">
                <a:solidFill>
                  <a:schemeClr val="tx1"/>
                </a:solidFill>
                <a:latin typeface="+mn-lt"/>
                <a:ea typeface="+mn-ea"/>
                <a:cs typeface="+mn-cs"/>
              </a:rPr>
              <a:t>ed to each other via a </a:t>
            </a:r>
            <a:r>
              <a:rPr lang="en-US" sz="3200" b="1" i="0" u="none" strike="noStrike" kern="1200" baseline="0" dirty="0">
                <a:solidFill>
                  <a:schemeClr val="tx1"/>
                </a:solidFill>
                <a:latin typeface="+mn-lt"/>
                <a:ea typeface="+mn-ea"/>
                <a:cs typeface="+mn-cs"/>
              </a:rPr>
              <a:t>common protocol</a:t>
            </a:r>
            <a:r>
              <a:rPr lang="en-US" sz="3200" b="0" i="0" u="none" strike="noStrike" kern="1200" baseline="0" dirty="0">
                <a:solidFill>
                  <a:schemeClr val="tx1"/>
                </a:solidFill>
                <a:latin typeface="+mn-lt"/>
                <a:ea typeface="+mn-ea"/>
                <a:cs typeface="+mn-cs"/>
              </a:rPr>
              <a:t> so that they can organize and </a:t>
            </a:r>
            <a:r>
              <a:rPr lang="en-US" sz="3200" b="1" i="0" u="none" strike="noStrike" kern="1200" baseline="0" dirty="0">
                <a:solidFill>
                  <a:schemeClr val="tx1"/>
                </a:solidFill>
                <a:latin typeface="+mn-lt"/>
                <a:ea typeface="+mn-ea"/>
                <a:cs typeface="+mn-cs"/>
              </a:rPr>
              <a:t>share</a:t>
            </a:r>
            <a:r>
              <a:rPr lang="en-US" sz="3200" b="0" i="0" u="none" strike="noStrike" kern="1200" baseline="0" dirty="0">
                <a:solidFill>
                  <a:schemeClr val="tx1"/>
                </a:solidFill>
                <a:latin typeface="+mn-lt"/>
                <a:ea typeface="+mn-ea"/>
                <a:cs typeface="+mn-cs"/>
              </a:rPr>
              <a:t> their </a:t>
            </a:r>
            <a:r>
              <a:rPr lang="en-US" sz="3200" b="1" i="0" u="none" strike="noStrike" kern="1200" baseline="0" dirty="0">
                <a:solidFill>
                  <a:schemeClr val="tx1"/>
                </a:solidFill>
                <a:latin typeface="+mn-lt"/>
                <a:ea typeface="+mn-ea"/>
                <a:cs typeface="+mn-cs"/>
              </a:rPr>
              <a:t>services</a:t>
            </a:r>
            <a:r>
              <a:rPr lang="en-US" sz="3200" b="0" i="0" u="none" strike="noStrike" kern="1200" baseline="0" dirty="0">
                <a:solidFill>
                  <a:schemeClr val="tx1"/>
                </a:solidFill>
                <a:latin typeface="+mn-lt"/>
                <a:ea typeface="+mn-ea"/>
                <a:cs typeface="+mn-cs"/>
              </a:rPr>
              <a:t> with high </a:t>
            </a:r>
            <a:r>
              <a:rPr lang="en-US" sz="3200" b="1" i="0" u="none" strike="noStrike" kern="1200" baseline="0" dirty="0">
                <a:solidFill>
                  <a:schemeClr val="tx1"/>
                </a:solidFill>
                <a:latin typeface="+mn-lt"/>
                <a:ea typeface="+mn-ea"/>
                <a:cs typeface="+mn-cs"/>
              </a:rPr>
              <a:t>availability and scalability</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In the peer-to-peer (P2P) pattern, components </a:t>
            </a:r>
            <a:r>
              <a:rPr lang="en-US" sz="3200" b="1" i="0" u="none" strike="noStrike" kern="1200" baseline="0" dirty="0">
                <a:solidFill>
                  <a:schemeClr val="tx1"/>
                </a:solidFill>
                <a:latin typeface="+mn-lt"/>
                <a:ea typeface="+mn-ea"/>
                <a:cs typeface="+mn-cs"/>
              </a:rPr>
              <a:t>directly interact as peers</a:t>
            </a:r>
            <a:r>
              <a:rPr lang="en-US" sz="3200" b="0" i="0" u="none" strike="noStrike" kern="1200" baseline="0" dirty="0">
                <a:solidFill>
                  <a:schemeClr val="tx1"/>
                </a:solidFill>
                <a:latin typeface="+mn-lt"/>
                <a:ea typeface="+mn-ea"/>
                <a:cs typeface="+mn-cs"/>
              </a:rPr>
              <a:t>. All peers are “</a:t>
            </a:r>
            <a:r>
              <a:rPr lang="en-US" sz="3200" b="1" i="0" u="none" strike="noStrike" kern="1200" baseline="0" dirty="0">
                <a:solidFill>
                  <a:schemeClr val="tx1"/>
                </a:solidFill>
                <a:latin typeface="+mn-lt"/>
                <a:ea typeface="+mn-ea"/>
                <a:cs typeface="+mn-cs"/>
              </a:rPr>
              <a:t>equal</a:t>
            </a:r>
            <a:r>
              <a:rPr lang="en-US" sz="3200" b="0" i="0" u="none" strike="noStrike" kern="1200" baseline="0" dirty="0">
                <a:solidFill>
                  <a:schemeClr val="tx1"/>
                </a:solidFill>
                <a:latin typeface="+mn-lt"/>
                <a:ea typeface="+mn-ea"/>
                <a:cs typeface="+mn-cs"/>
              </a:rPr>
              <a:t>” and </a:t>
            </a:r>
            <a:r>
              <a:rPr lang="en-US" sz="3200" b="1" i="0" u="none" strike="noStrike" kern="1200" baseline="0" dirty="0">
                <a:solidFill>
                  <a:schemeClr val="tx1"/>
                </a:solidFill>
                <a:latin typeface="+mn-lt"/>
                <a:ea typeface="+mn-ea"/>
                <a:cs typeface="+mn-cs"/>
              </a:rPr>
              <a:t>no</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peer</a:t>
            </a:r>
            <a:r>
              <a:rPr lang="en-US" sz="3200" b="0" i="0" u="none" strike="noStrike" kern="1200" baseline="0" dirty="0">
                <a:solidFill>
                  <a:schemeClr val="tx1"/>
                </a:solidFill>
                <a:latin typeface="+mn-lt"/>
                <a:ea typeface="+mn-ea"/>
                <a:cs typeface="+mn-cs"/>
              </a:rPr>
              <a:t> or </a:t>
            </a:r>
            <a:r>
              <a:rPr lang="en-US" sz="3200" b="1" i="0" u="none" strike="noStrike" kern="1200" baseline="0" dirty="0">
                <a:solidFill>
                  <a:schemeClr val="tx1"/>
                </a:solidFill>
                <a:latin typeface="+mn-lt"/>
                <a:ea typeface="+mn-ea"/>
                <a:cs typeface="+mn-cs"/>
              </a:rPr>
              <a:t>group of peers</a:t>
            </a:r>
            <a:r>
              <a:rPr lang="en-US" sz="3200" b="0" i="0" u="none" strike="noStrike" kern="1200" baseline="0" dirty="0">
                <a:solidFill>
                  <a:schemeClr val="tx1"/>
                </a:solidFill>
                <a:latin typeface="+mn-lt"/>
                <a:ea typeface="+mn-ea"/>
                <a:cs typeface="+mn-cs"/>
              </a:rPr>
              <a:t> can be </a:t>
            </a:r>
            <a:r>
              <a:rPr lang="en-US" sz="3200" b="1" i="0" u="none" strike="noStrike" kern="1200" baseline="0" dirty="0">
                <a:solidFill>
                  <a:schemeClr val="tx1"/>
                </a:solidFill>
                <a:latin typeface="+mn-lt"/>
                <a:ea typeface="+mn-ea"/>
                <a:cs typeface="+mn-cs"/>
              </a:rPr>
              <a:t>critical</a:t>
            </a:r>
            <a:r>
              <a:rPr lang="en-US" sz="3200" b="0" i="0" u="none" strike="noStrike" kern="1200" baseline="0" dirty="0">
                <a:solidFill>
                  <a:schemeClr val="tx1"/>
                </a:solidFill>
                <a:latin typeface="+mn-lt"/>
                <a:ea typeface="+mn-ea"/>
                <a:cs typeface="+mn-cs"/>
              </a:rPr>
              <a:t> for the health of the system. Peer-to-peer communication is typically a </a:t>
            </a:r>
            <a:r>
              <a:rPr lang="en-US" sz="3200" b="1" i="0" u="none" strike="noStrike" kern="1200" baseline="0" dirty="0">
                <a:solidFill>
                  <a:schemeClr val="tx1"/>
                </a:solidFill>
                <a:latin typeface="+mn-lt"/>
                <a:ea typeface="+mn-ea"/>
                <a:cs typeface="+mn-cs"/>
              </a:rPr>
              <a:t>request/reply interaction </a:t>
            </a:r>
            <a:r>
              <a:rPr lang="en-US" sz="3200" b="0" i="0" u="none" strike="noStrike" kern="1200" baseline="0" dirty="0">
                <a:solidFill>
                  <a:schemeClr val="tx1"/>
                </a:solidFill>
                <a:latin typeface="+mn-lt"/>
                <a:ea typeface="+mn-ea"/>
                <a:cs typeface="+mn-cs"/>
              </a:rPr>
              <a:t>without the asymmetry found in the client-server pattern.</a:t>
            </a:r>
          </a:p>
        </p:txBody>
      </p:sp>
    </p:spTree>
    <p:extLst>
      <p:ext uri="{BB962C8B-B14F-4D97-AF65-F5344CB8AC3E}">
        <p14:creationId xmlns:p14="http://schemas.microsoft.com/office/powerpoint/2010/main" val="31919306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Peer-to-Peer Example</a:t>
            </a:r>
            <a:br>
              <a:rPr lang="en-US" dirty="0"/>
            </a:br>
            <a:r>
              <a:rPr lang="en-US" sz="1800" dirty="0"/>
              <a:t>Gnutella Network</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 y="1862314"/>
            <a:ext cx="6895779" cy="46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89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5671-1775-4992-78C7-706EC85684C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67C936A-FC34-B976-0E02-A48317C4FC2C}"/>
              </a:ext>
            </a:extLst>
          </p:cNvPr>
          <p:cNvSpPr>
            <a:spLocks noGrp="1"/>
          </p:cNvSpPr>
          <p:nvPr>
            <p:ph idx="1"/>
          </p:nvPr>
        </p:nvSpPr>
        <p:spPr/>
        <p:txBody>
          <a:bodyPr>
            <a:normAutofit/>
          </a:bodyPr>
          <a:lstStyle/>
          <a:p>
            <a:r>
              <a:rPr lang="en-US" sz="2600" dirty="0">
                <a:solidFill>
                  <a:schemeClr val="tx1"/>
                </a:solidFill>
              </a:rPr>
              <a:t>The System will be available 99.0% of the time.</a:t>
            </a:r>
          </a:p>
          <a:p>
            <a:r>
              <a:rPr lang="en-US" sz="2600" dirty="0">
                <a:solidFill>
                  <a:schemeClr val="tx1"/>
                </a:solidFill>
              </a:rPr>
              <a:t>Availability Tactics keep faults from becoming failures or bound the effects of the fault and make repair possible.</a:t>
            </a:r>
          </a:p>
          <a:p>
            <a:pPr marL="201168" lvl="1" indent="0">
              <a:buNone/>
            </a:pPr>
            <a:r>
              <a:rPr lang="en-US" dirty="0">
                <a:solidFill>
                  <a:schemeClr val="bg2">
                    <a:lumMod val="50000"/>
                  </a:schemeClr>
                </a:solidFill>
              </a:rPr>
              <a:t>	Availability:</a:t>
            </a:r>
          </a:p>
          <a:p>
            <a:endParaRPr lang="en-US" dirty="0">
              <a:solidFill>
                <a:schemeClr val="bg2">
                  <a:lumMod val="50000"/>
                </a:schemeClr>
              </a:solidFill>
            </a:endParaRPr>
          </a:p>
          <a:p>
            <a:endParaRPr lang="en-US" dirty="0">
              <a:solidFill>
                <a:schemeClr val="bg2">
                  <a:lumMod val="50000"/>
                </a:schemeClr>
              </a:solidFill>
            </a:endParaRPr>
          </a:p>
          <a:p>
            <a:br>
              <a:rPr lang="en-US" dirty="0">
                <a:solidFill>
                  <a:schemeClr val="tx1"/>
                </a:solidFill>
              </a:rPr>
            </a:br>
            <a:r>
              <a:rPr lang="en-US" dirty="0">
                <a:solidFill>
                  <a:schemeClr val="tx1"/>
                </a:solidFill>
              </a:rPr>
              <a:t>To achieve our availability requirements we need to detect faults within 1 second of occurrence and address them within 59 seconds.</a:t>
            </a:r>
          </a:p>
        </p:txBody>
      </p:sp>
      <p:sp>
        <p:nvSpPr>
          <p:cNvPr id="4" name="Rectangle: Rounded Corners 3">
            <a:extLst>
              <a:ext uri="{FF2B5EF4-FFF2-40B4-BE49-F238E27FC236}">
                <a16:creationId xmlns:a16="http://schemas.microsoft.com/office/drawing/2014/main" id="{9C4B8886-2202-2250-6797-26D6FDD7D3C0}"/>
              </a:ext>
            </a:extLst>
          </p:cNvPr>
          <p:cNvSpPr/>
          <p:nvPr/>
        </p:nvSpPr>
        <p:spPr>
          <a:xfrm>
            <a:off x="3364515" y="3453131"/>
            <a:ext cx="1186248" cy="1087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Tactics to Control Response</a:t>
            </a:r>
          </a:p>
        </p:txBody>
      </p:sp>
      <p:cxnSp>
        <p:nvCxnSpPr>
          <p:cNvPr id="5" name="Straight Arrow Connector 4">
            <a:extLst>
              <a:ext uri="{FF2B5EF4-FFF2-40B4-BE49-F238E27FC236}">
                <a16:creationId xmlns:a16="http://schemas.microsoft.com/office/drawing/2014/main" id="{CBACBD8B-39E8-9070-73C9-7DABC723C01C}"/>
              </a:ext>
            </a:extLst>
          </p:cNvPr>
          <p:cNvCxnSpPr>
            <a:cxnSpLocks/>
            <a:endCxn id="4" idx="1"/>
          </p:cNvCxnSpPr>
          <p:nvPr/>
        </p:nvCxnSpPr>
        <p:spPr>
          <a:xfrm>
            <a:off x="2334785" y="3996828"/>
            <a:ext cx="10297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E1D588B2-9B0F-9E17-6B3A-112DD9469F7F}"/>
              </a:ext>
            </a:extLst>
          </p:cNvPr>
          <p:cNvSpPr txBox="1"/>
          <p:nvPr/>
        </p:nvSpPr>
        <p:spPr>
          <a:xfrm>
            <a:off x="2235934" y="3959072"/>
            <a:ext cx="1095633" cy="369332"/>
          </a:xfrm>
          <a:prstGeom prst="rect">
            <a:avLst/>
          </a:prstGeom>
          <a:noFill/>
        </p:spPr>
        <p:txBody>
          <a:bodyPr wrap="square" rtlCol="0">
            <a:spAutoFit/>
          </a:bodyPr>
          <a:lstStyle/>
          <a:p>
            <a:r>
              <a:rPr lang="en-US" dirty="0"/>
              <a:t>Fault</a:t>
            </a:r>
          </a:p>
        </p:txBody>
      </p:sp>
      <p:cxnSp>
        <p:nvCxnSpPr>
          <p:cNvPr id="7" name="Straight Arrow Connector 6">
            <a:extLst>
              <a:ext uri="{FF2B5EF4-FFF2-40B4-BE49-F238E27FC236}">
                <a16:creationId xmlns:a16="http://schemas.microsoft.com/office/drawing/2014/main" id="{63C69E2A-5F69-F271-A163-3ADDC9415249}"/>
              </a:ext>
            </a:extLst>
          </p:cNvPr>
          <p:cNvCxnSpPr>
            <a:cxnSpLocks/>
          </p:cNvCxnSpPr>
          <p:nvPr/>
        </p:nvCxnSpPr>
        <p:spPr>
          <a:xfrm>
            <a:off x="4550763" y="3996828"/>
            <a:ext cx="10297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95AC5BE-17E4-1C1F-A625-CAADDE9EBAA1}"/>
              </a:ext>
            </a:extLst>
          </p:cNvPr>
          <p:cNvSpPr txBox="1"/>
          <p:nvPr/>
        </p:nvSpPr>
        <p:spPr>
          <a:xfrm>
            <a:off x="4650440" y="3963876"/>
            <a:ext cx="1663221" cy="923330"/>
          </a:xfrm>
          <a:prstGeom prst="rect">
            <a:avLst/>
          </a:prstGeom>
          <a:noFill/>
        </p:spPr>
        <p:txBody>
          <a:bodyPr wrap="square" rtlCol="0">
            <a:spAutoFit/>
          </a:bodyPr>
          <a:lstStyle/>
          <a:p>
            <a:r>
              <a:rPr lang="en-US" dirty="0"/>
              <a:t>Fault masked, prevented, or repair made</a:t>
            </a:r>
          </a:p>
        </p:txBody>
      </p:sp>
    </p:spTree>
    <p:extLst>
      <p:ext uri="{BB962C8B-B14F-4D97-AF65-F5344CB8AC3E}">
        <p14:creationId xmlns:p14="http://schemas.microsoft.com/office/powerpoint/2010/main" val="30731923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CDE2EA-75C5-4573-8F08-8CC79E7B552A}"/>
              </a:ext>
            </a:extLst>
          </p:cNvPr>
          <p:cNvPicPr>
            <a:picLocks noChangeAspect="1"/>
          </p:cNvPicPr>
          <p:nvPr/>
        </p:nvPicPr>
        <p:blipFill>
          <a:blip r:embed="rId2"/>
          <a:stretch>
            <a:fillRect/>
          </a:stretch>
        </p:blipFill>
        <p:spPr>
          <a:xfrm>
            <a:off x="120072" y="0"/>
            <a:ext cx="6301509" cy="6301509"/>
          </a:xfrm>
          <a:prstGeom prst="rect">
            <a:avLst/>
          </a:prstGeom>
        </p:spPr>
      </p:pic>
      <p:sp>
        <p:nvSpPr>
          <p:cNvPr id="8" name="TextBox 7">
            <a:extLst>
              <a:ext uri="{FF2B5EF4-FFF2-40B4-BE49-F238E27FC236}">
                <a16:creationId xmlns:a16="http://schemas.microsoft.com/office/drawing/2014/main" id="{6C0CC569-6F8D-4735-BDCA-79535EE7858D}"/>
              </a:ext>
            </a:extLst>
          </p:cNvPr>
          <p:cNvSpPr txBox="1"/>
          <p:nvPr/>
        </p:nvSpPr>
        <p:spPr>
          <a:xfrm>
            <a:off x="4946072" y="6507126"/>
            <a:ext cx="4572000" cy="246221"/>
          </a:xfrm>
          <a:prstGeom prst="rect">
            <a:avLst/>
          </a:prstGeom>
          <a:noFill/>
        </p:spPr>
        <p:txBody>
          <a:bodyPr wrap="square">
            <a:spAutoFit/>
          </a:bodyPr>
          <a:lstStyle/>
          <a:p>
            <a:r>
              <a:rPr lang="en-US" sz="1000" dirty="0"/>
              <a:t>http://videobot.ash1.opte.org/content/opte/maps/static/opte-2010.png</a:t>
            </a:r>
          </a:p>
        </p:txBody>
      </p:sp>
      <p:sp>
        <p:nvSpPr>
          <p:cNvPr id="9" name="TextBox 8">
            <a:extLst>
              <a:ext uri="{FF2B5EF4-FFF2-40B4-BE49-F238E27FC236}">
                <a16:creationId xmlns:a16="http://schemas.microsoft.com/office/drawing/2014/main" id="{EFAEF750-CA96-4028-A5DF-32A9466D31E7}"/>
              </a:ext>
            </a:extLst>
          </p:cNvPr>
          <p:cNvSpPr txBox="1"/>
          <p:nvPr/>
        </p:nvSpPr>
        <p:spPr>
          <a:xfrm>
            <a:off x="6650181" y="1856509"/>
            <a:ext cx="2225963" cy="2154436"/>
          </a:xfrm>
          <a:prstGeom prst="rect">
            <a:avLst/>
          </a:prstGeom>
          <a:noFill/>
        </p:spPr>
        <p:txBody>
          <a:bodyPr wrap="square" rtlCol="0">
            <a:spAutoFit/>
          </a:bodyPr>
          <a:lstStyle/>
          <a:p>
            <a:r>
              <a:rPr lang="en-US" dirty="0"/>
              <a:t>The Internet in 2010</a:t>
            </a:r>
          </a:p>
          <a:p>
            <a:endParaRPr lang="en-US" dirty="0"/>
          </a:p>
          <a:p>
            <a:r>
              <a:rPr lang="en-US" sz="1400" dirty="0"/>
              <a:t>The color selection is based on the color of incandescence, where the most connection points represent the highest temperatures in terms of colors of light.</a:t>
            </a:r>
          </a:p>
        </p:txBody>
      </p:sp>
    </p:spTree>
    <p:extLst>
      <p:ext uri="{BB962C8B-B14F-4D97-AF65-F5344CB8AC3E}">
        <p14:creationId xmlns:p14="http://schemas.microsoft.com/office/powerpoint/2010/main" val="32176317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a:t>
            </a:r>
            <a:r>
              <a:rPr lang="en-US" baseline="0" dirty="0"/>
              <a:t> Solution - 1</a:t>
            </a:r>
            <a:endParaRPr lang="en-US" dirty="0"/>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1" i="0" u="none" strike="noStrike" kern="1200" baseline="0" dirty="0">
                <a:solidFill>
                  <a:schemeClr val="tx1"/>
                </a:solidFill>
                <a:latin typeface="+mn-lt"/>
                <a:ea typeface="+mn-ea"/>
                <a:cs typeface="+mn-cs"/>
              </a:rPr>
              <a:t>Overview</a:t>
            </a:r>
            <a:r>
              <a:rPr lang="en-US" sz="3200" b="0" i="0" u="none" strike="noStrike" kern="1200" baseline="0" dirty="0">
                <a:solidFill>
                  <a:schemeClr val="tx1"/>
                </a:solidFill>
                <a:latin typeface="+mn-lt"/>
                <a:ea typeface="+mn-ea"/>
                <a:cs typeface="+mn-cs"/>
              </a:rPr>
              <a:t>: Computation is achieved by cooperating peers that request service from and provide services to one another across a network.</a:t>
            </a:r>
          </a:p>
          <a:p>
            <a:pPr>
              <a:lnSpc>
                <a:spcPct val="100000"/>
              </a:lnSpc>
            </a:pPr>
            <a:r>
              <a:rPr lang="en-US" sz="3200" b="1" i="0" u="none" strike="noStrike" kern="1200" baseline="0" dirty="0">
                <a:solidFill>
                  <a:schemeClr val="tx1"/>
                </a:solidFill>
                <a:latin typeface="+mn-lt"/>
                <a:ea typeface="+mn-ea"/>
                <a:cs typeface="+mn-cs"/>
              </a:rPr>
              <a:t>Elements</a:t>
            </a:r>
            <a:r>
              <a:rPr lang="en-US" sz="3200" b="0" i="0" u="none" strike="noStrike" kern="1200" baseline="0" dirty="0">
                <a:solidFill>
                  <a:schemeClr val="tx1"/>
                </a:solidFill>
                <a:latin typeface="+mn-lt"/>
                <a:ea typeface="+mn-ea"/>
                <a:cs typeface="+mn-cs"/>
              </a:rPr>
              <a:t>: </a:t>
            </a:r>
          </a:p>
          <a:p>
            <a:pPr lvl="1">
              <a:lnSpc>
                <a:spcPct val="100000"/>
              </a:lnSpc>
            </a:pPr>
            <a:r>
              <a:rPr lang="en-US" sz="2800" b="0" i="1" u="none" strike="noStrike" kern="1200" baseline="0" dirty="0">
                <a:solidFill>
                  <a:schemeClr val="tx1"/>
                </a:solidFill>
                <a:latin typeface="+mn-lt"/>
                <a:ea typeface="+mn-ea"/>
                <a:cs typeface="+mn-cs"/>
              </a:rPr>
              <a:t>Peer, </a:t>
            </a:r>
            <a:r>
              <a:rPr lang="en-US" sz="2800" b="0" i="0" u="none" strike="noStrike" kern="1200" baseline="0" dirty="0">
                <a:solidFill>
                  <a:schemeClr val="tx1"/>
                </a:solidFill>
                <a:latin typeface="+mn-lt"/>
                <a:ea typeface="+mn-ea"/>
                <a:cs typeface="+mn-cs"/>
              </a:rPr>
              <a:t>which is an independent component running on a network node. Special peer components can provide routing, indexing, and peer search capability.</a:t>
            </a:r>
          </a:p>
          <a:p>
            <a:pPr lvl="1">
              <a:lnSpc>
                <a:spcPct val="100000"/>
              </a:lnSpc>
            </a:pPr>
            <a:r>
              <a:rPr lang="en-US" sz="2800" b="0" i="1" u="none" strike="noStrike" kern="1200" baseline="0" dirty="0">
                <a:solidFill>
                  <a:schemeClr val="tx1"/>
                </a:solidFill>
                <a:latin typeface="+mn-lt"/>
                <a:ea typeface="+mn-ea"/>
                <a:cs typeface="+mn-cs"/>
              </a:rPr>
              <a:t>Request/reply connector, </a:t>
            </a:r>
            <a:r>
              <a:rPr lang="en-US" sz="2800" b="0" i="0" u="none" strike="noStrike" kern="1200" baseline="0" dirty="0">
                <a:solidFill>
                  <a:schemeClr val="tx1"/>
                </a:solidFill>
                <a:latin typeface="+mn-lt"/>
                <a:ea typeface="+mn-ea"/>
                <a:cs typeface="+mn-cs"/>
              </a:rPr>
              <a:t>which is used to connect to the peer network, search for other peers, and invoke services from other peers. In some cases, the need for a reply is done away with.</a:t>
            </a:r>
          </a:p>
          <a:p>
            <a:pPr>
              <a:lnSpc>
                <a:spcPct val="100000"/>
              </a:lnSpc>
            </a:pPr>
            <a:r>
              <a:rPr lang="en-US" sz="3200" b="1" i="0" u="none" strike="noStrike" kern="1200" baseline="0" dirty="0">
                <a:solidFill>
                  <a:schemeClr val="tx1"/>
                </a:solidFill>
                <a:latin typeface="+mn-lt"/>
                <a:ea typeface="+mn-ea"/>
                <a:cs typeface="+mn-cs"/>
              </a:rPr>
              <a:t>Relations</a:t>
            </a:r>
            <a:r>
              <a:rPr lang="en-US" sz="3200" b="0" i="0" u="none" strike="noStrike" kern="1200" baseline="0" dirty="0">
                <a:solidFill>
                  <a:schemeClr val="tx1"/>
                </a:solidFill>
                <a:latin typeface="+mn-lt"/>
                <a:ea typeface="+mn-ea"/>
                <a:cs typeface="+mn-cs"/>
              </a:rPr>
              <a:t>: The relation associates peers with their connectors. Attachments may change at runtime.</a:t>
            </a:r>
          </a:p>
        </p:txBody>
      </p:sp>
    </p:spTree>
    <p:extLst>
      <p:ext uri="{BB962C8B-B14F-4D97-AF65-F5344CB8AC3E}">
        <p14:creationId xmlns:p14="http://schemas.microsoft.com/office/powerpoint/2010/main" val="40364411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Solution - 2</a:t>
            </a:r>
          </a:p>
        </p:txBody>
      </p:sp>
      <p:sp>
        <p:nvSpPr>
          <p:cNvPr id="3" name="Content Placeholder 2"/>
          <p:cNvSpPr>
            <a:spLocks noGrp="1"/>
          </p:cNvSpPr>
          <p:nvPr>
            <p:ph idx="1"/>
          </p:nvPr>
        </p:nvSpPr>
        <p:spPr/>
        <p:txBody>
          <a:bodyPr/>
          <a:lstStyle/>
          <a:p>
            <a:r>
              <a:rPr lang="en-US" b="1" dirty="0"/>
              <a:t>Constraints</a:t>
            </a:r>
            <a:r>
              <a:rPr lang="en-US" dirty="0"/>
              <a:t>: </a:t>
            </a:r>
          </a:p>
          <a:p>
            <a:pPr lvl="1"/>
            <a:r>
              <a:rPr lang="en-US" dirty="0"/>
              <a:t>Restrictions may be placed on the following:</a:t>
            </a:r>
          </a:p>
          <a:p>
            <a:pPr lvl="2"/>
            <a:r>
              <a:rPr lang="en-US" dirty="0"/>
              <a:t>The number of allowable attachments to any given peer</a:t>
            </a:r>
          </a:p>
          <a:p>
            <a:pPr lvl="2"/>
            <a:r>
              <a:rPr lang="en-US" dirty="0"/>
              <a:t>The number of hops used for searching for a peer</a:t>
            </a:r>
          </a:p>
          <a:p>
            <a:pPr lvl="2"/>
            <a:r>
              <a:rPr lang="en-US" dirty="0"/>
              <a:t>Which peers know about which other peers</a:t>
            </a:r>
          </a:p>
          <a:p>
            <a:pPr lvl="2"/>
            <a:r>
              <a:rPr lang="en-US" dirty="0"/>
              <a:t>Some P2P networks are organized with star topologies, in which peers only connect to </a:t>
            </a:r>
            <a:r>
              <a:rPr lang="en-US" dirty="0" err="1"/>
              <a:t>supernodes</a:t>
            </a:r>
            <a:r>
              <a:rPr lang="en-US" dirty="0"/>
              <a:t>.</a:t>
            </a:r>
          </a:p>
          <a:p>
            <a:r>
              <a:rPr lang="en-US" b="1" dirty="0"/>
              <a:t>Weaknesses</a:t>
            </a:r>
            <a:r>
              <a:rPr lang="en-US" dirty="0"/>
              <a:t>: </a:t>
            </a:r>
          </a:p>
          <a:p>
            <a:pPr lvl="1"/>
            <a:r>
              <a:rPr lang="en-US" dirty="0"/>
              <a:t>Managing security, data consistency, data/service availability, backup, and recovery are all more complex.</a:t>
            </a:r>
          </a:p>
          <a:p>
            <a:pPr lvl="1"/>
            <a:r>
              <a:rPr lang="en-US" dirty="0"/>
              <a:t>Small peer-to-peer systems may not be able to consistently achieve quality goals such as performance and availability.</a:t>
            </a:r>
          </a:p>
        </p:txBody>
      </p:sp>
    </p:spTree>
    <p:extLst>
      <p:ext uri="{BB962C8B-B14F-4D97-AF65-F5344CB8AC3E}">
        <p14:creationId xmlns:p14="http://schemas.microsoft.com/office/powerpoint/2010/main" val="326851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Event Driven Architecture</a:t>
            </a:r>
          </a:p>
        </p:txBody>
      </p:sp>
      <p:sp>
        <p:nvSpPr>
          <p:cNvPr id="3" name="Content Placeholder 2"/>
          <p:cNvSpPr>
            <a:spLocks noGrp="1"/>
          </p:cNvSpPr>
          <p:nvPr>
            <p:ph idx="1"/>
          </p:nvPr>
        </p:nvSpPr>
        <p:spPr/>
        <p:txBody>
          <a:bodyPr>
            <a:normAutofit/>
          </a:bodyPr>
          <a:lstStyle/>
          <a:p>
            <a:r>
              <a:rPr lang="en-US" b="1" dirty="0"/>
              <a:t>Context</a:t>
            </a:r>
            <a:r>
              <a:rPr lang="en-US" dirty="0"/>
              <a:t> – computational and information </a:t>
            </a:r>
            <a:r>
              <a:rPr lang="en-US" b="1" dirty="0"/>
              <a:t>resources</a:t>
            </a:r>
            <a:r>
              <a:rPr lang="en-US" dirty="0"/>
              <a:t> need to be provided to </a:t>
            </a:r>
            <a:r>
              <a:rPr lang="en-US" b="1" dirty="0"/>
              <a:t>handle incoming independent asynchronous application generated events </a:t>
            </a:r>
            <a:r>
              <a:rPr lang="en-US" dirty="0"/>
              <a:t>in a manner that can </a:t>
            </a:r>
            <a:r>
              <a:rPr lang="en-US" b="1" dirty="0"/>
              <a:t>scale</a:t>
            </a:r>
            <a:r>
              <a:rPr lang="en-US" dirty="0"/>
              <a:t> up as demand increases.</a:t>
            </a:r>
          </a:p>
          <a:p>
            <a:r>
              <a:rPr lang="en-US" b="1" dirty="0"/>
              <a:t>Problem</a:t>
            </a:r>
            <a:r>
              <a:rPr lang="en-US" dirty="0"/>
              <a:t> – construct </a:t>
            </a:r>
            <a:r>
              <a:rPr lang="en-US" b="1" dirty="0"/>
              <a:t>distributed</a:t>
            </a:r>
            <a:r>
              <a:rPr lang="en-US" dirty="0"/>
              <a:t> systems that can </a:t>
            </a:r>
            <a:r>
              <a:rPr lang="en-US" b="1" dirty="0"/>
              <a:t>service asynchronous arriving messages associate with an event</a:t>
            </a:r>
            <a:r>
              <a:rPr lang="en-US" dirty="0"/>
              <a:t>, and that can </a:t>
            </a:r>
            <a:r>
              <a:rPr lang="en-US" b="1" dirty="0"/>
              <a:t>scale from small and simple to large and complex</a:t>
            </a:r>
            <a:r>
              <a:rPr lang="en-US" dirty="0"/>
              <a:t>. </a:t>
            </a:r>
          </a:p>
          <a:p>
            <a:r>
              <a:rPr lang="en-US" b="1" dirty="0"/>
              <a:t>Solution</a:t>
            </a:r>
            <a:r>
              <a:rPr lang="en-US" dirty="0"/>
              <a:t> – deploy </a:t>
            </a:r>
            <a:r>
              <a:rPr lang="en-US" b="1" dirty="0"/>
              <a:t>independent event processes/processors</a:t>
            </a:r>
            <a:r>
              <a:rPr lang="en-US" dirty="0"/>
              <a:t> for event handling. Arriving events are </a:t>
            </a:r>
            <a:r>
              <a:rPr lang="en-US" b="1" dirty="0"/>
              <a:t>queued</a:t>
            </a:r>
            <a:r>
              <a:rPr lang="en-US" dirty="0"/>
              <a:t>. A </a:t>
            </a:r>
            <a:r>
              <a:rPr lang="en-US" b="1" dirty="0"/>
              <a:t>scheduler</a:t>
            </a:r>
            <a:r>
              <a:rPr lang="en-US" dirty="0"/>
              <a:t> </a:t>
            </a:r>
            <a:r>
              <a:rPr lang="en-US" b="1" dirty="0"/>
              <a:t>pulls events </a:t>
            </a:r>
            <a:r>
              <a:rPr lang="en-US" dirty="0"/>
              <a:t>from the queue and </a:t>
            </a:r>
            <a:r>
              <a:rPr lang="en-US" b="1" dirty="0"/>
              <a:t>distributes</a:t>
            </a:r>
            <a:r>
              <a:rPr lang="en-US" dirty="0"/>
              <a:t> them to the appropriate </a:t>
            </a:r>
            <a:r>
              <a:rPr lang="en-US" b="1" dirty="0"/>
              <a:t>event handler </a:t>
            </a:r>
            <a:r>
              <a:rPr lang="en-US" dirty="0"/>
              <a:t>based on a scheduling </a:t>
            </a:r>
            <a:r>
              <a:rPr lang="en-US" b="1" dirty="0"/>
              <a:t>policy</a:t>
            </a:r>
            <a:r>
              <a:rPr lang="en-US" dirty="0"/>
              <a:t>.</a:t>
            </a:r>
          </a:p>
        </p:txBody>
      </p:sp>
      <p:sp>
        <p:nvSpPr>
          <p:cNvPr id="4" name="TextBox 3"/>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24360664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Driven Architecture Example</a:t>
            </a:r>
          </a:p>
        </p:txBody>
      </p:sp>
      <p:sp>
        <p:nvSpPr>
          <p:cNvPr id="6" name="Content Placeholder 5"/>
          <p:cNvSpPr>
            <a:spLocks noGrp="1"/>
          </p:cNvSpPr>
          <p:nvPr>
            <p:ph sz="half" idx="4294967295"/>
          </p:nvPr>
        </p:nvSpPr>
        <p:spPr>
          <a:xfrm>
            <a:off x="546100" y="4892211"/>
            <a:ext cx="3479800" cy="914400"/>
          </a:xfrm>
        </p:spPr>
        <p:txBody>
          <a:bodyPr>
            <a:normAutofit/>
          </a:bodyPr>
          <a:lstStyle/>
          <a:p>
            <a:pPr marL="0" indent="0">
              <a:buNone/>
            </a:pPr>
            <a:r>
              <a:rPr lang="en-US" sz="1800" dirty="0"/>
              <a:t>Mediator topology – </a:t>
            </a:r>
            <a:r>
              <a:rPr lang="en-US" sz="1800" b="1" dirty="0"/>
              <a:t>orchestrate</a:t>
            </a:r>
            <a:r>
              <a:rPr lang="en-US" sz="1800" dirty="0"/>
              <a:t> </a:t>
            </a:r>
            <a:r>
              <a:rPr lang="en-US" sz="1800" b="1" dirty="0"/>
              <a:t>multiple steps </a:t>
            </a:r>
            <a:r>
              <a:rPr lang="en-US" sz="1800" dirty="0"/>
              <a:t>to handle an event according to some application policy</a:t>
            </a:r>
          </a:p>
        </p:txBody>
      </p:sp>
      <p:sp>
        <p:nvSpPr>
          <p:cNvPr id="8" name="Content Placeholder 5"/>
          <p:cNvSpPr>
            <a:spLocks noGrp="1"/>
          </p:cNvSpPr>
          <p:nvPr>
            <p:ph sz="half" idx="4294967295"/>
          </p:nvPr>
        </p:nvSpPr>
        <p:spPr>
          <a:xfrm>
            <a:off x="5185760" y="4838699"/>
            <a:ext cx="3479800" cy="914400"/>
          </a:xfrm>
        </p:spPr>
        <p:txBody>
          <a:bodyPr>
            <a:normAutofit/>
          </a:bodyPr>
          <a:lstStyle/>
          <a:p>
            <a:pPr marL="0" indent="0">
              <a:buNone/>
            </a:pPr>
            <a:r>
              <a:rPr lang="en-US" sz="1800" dirty="0"/>
              <a:t>Broker topology – distribute messages in a </a:t>
            </a:r>
            <a:r>
              <a:rPr lang="en-US" sz="1800" b="1" dirty="0"/>
              <a:t>simple chained </a:t>
            </a:r>
            <a:r>
              <a:rPr lang="en-US" sz="1800" dirty="0"/>
              <a:t>message </a:t>
            </a:r>
            <a:r>
              <a:rPr lang="en-US" sz="1800" b="1" dirty="0"/>
              <a:t>flow</a:t>
            </a:r>
          </a:p>
        </p:txBody>
      </p:sp>
      <p:pic>
        <p:nvPicPr>
          <p:cNvPr id="4" name="Picture 3"/>
          <p:cNvPicPr>
            <a:picLocks noChangeAspect="1"/>
          </p:cNvPicPr>
          <p:nvPr/>
        </p:nvPicPr>
        <p:blipFill>
          <a:blip r:embed="rId2"/>
          <a:stretch>
            <a:fillRect/>
          </a:stretch>
        </p:blipFill>
        <p:spPr>
          <a:xfrm>
            <a:off x="152400" y="1600200"/>
            <a:ext cx="4267200" cy="3277481"/>
          </a:xfrm>
          <a:prstGeom prst="rect">
            <a:avLst/>
          </a:prstGeom>
        </p:spPr>
      </p:pic>
      <p:pic>
        <p:nvPicPr>
          <p:cNvPr id="5" name="Picture 4"/>
          <p:cNvPicPr>
            <a:picLocks noChangeAspect="1"/>
          </p:cNvPicPr>
          <p:nvPr/>
        </p:nvPicPr>
        <p:blipFill>
          <a:blip r:embed="rId3"/>
          <a:stretch>
            <a:fillRect/>
          </a:stretch>
        </p:blipFill>
        <p:spPr>
          <a:xfrm>
            <a:off x="4495800" y="1676400"/>
            <a:ext cx="4525075" cy="3047999"/>
          </a:xfrm>
          <a:prstGeom prst="rect">
            <a:avLst/>
          </a:prstGeom>
        </p:spPr>
      </p:pic>
      <p:sp>
        <p:nvSpPr>
          <p:cNvPr id="9" name="TextBox 8"/>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4728084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Event Driven Architecture Pattern Solution</a:t>
            </a:r>
          </a:p>
        </p:txBody>
      </p:sp>
      <p:sp>
        <p:nvSpPr>
          <p:cNvPr id="6" name="Content Placeholder 5"/>
          <p:cNvSpPr>
            <a:spLocks noGrp="1"/>
          </p:cNvSpPr>
          <p:nvPr>
            <p:ph idx="1"/>
          </p:nvPr>
        </p:nvSpPr>
        <p:spPr/>
        <p:txBody>
          <a:bodyPr>
            <a:normAutofit fontScale="92500" lnSpcReduction="20000"/>
          </a:bodyPr>
          <a:lstStyle/>
          <a:p>
            <a:r>
              <a:rPr lang="en-US" b="1" dirty="0"/>
              <a:t>Overview</a:t>
            </a:r>
            <a:r>
              <a:rPr lang="en-US" dirty="0"/>
              <a:t> – arriving client generated requests for service arrive as events. They are queued, and then directed to an appropriate event handler according to some application policy. This pattern can be used in a wide range of applications.</a:t>
            </a:r>
            <a:endParaRPr lang="en-US" b="1" dirty="0"/>
          </a:p>
          <a:p>
            <a:r>
              <a:rPr lang="en-US" b="1" dirty="0"/>
              <a:t>Elements</a:t>
            </a:r>
            <a:r>
              <a:rPr lang="en-US" dirty="0"/>
              <a:t> – the event queue, the scheduler, and the collection of pertinent event handlers. Event handlers may be deployed as independent processes and/or processors.</a:t>
            </a:r>
          </a:p>
          <a:p>
            <a:r>
              <a:rPr lang="en-US" b="1" dirty="0"/>
              <a:t>Relationships</a:t>
            </a:r>
            <a:r>
              <a:rPr lang="en-US" dirty="0"/>
              <a:t> – clients and event handlers are usually distributed on a network but do not have to be. Message communication protocols and message formats should be consistent and standards based</a:t>
            </a:r>
          </a:p>
          <a:p>
            <a:r>
              <a:rPr lang="en-US" b="1" dirty="0"/>
              <a:t>Constraints</a:t>
            </a:r>
            <a:r>
              <a:rPr lang="en-US" dirty="0"/>
              <a:t> – there is no built-in transactional support. The inherent complexity of deploying distributed systems. </a:t>
            </a:r>
          </a:p>
          <a:p>
            <a:r>
              <a:rPr lang="en-US" b="1" dirty="0"/>
              <a:t>Weaknesses</a:t>
            </a:r>
            <a:r>
              <a:rPr lang="en-US" dirty="0"/>
              <a:t> – performance and error recovery may be issues. On the plus side, with low coupling the resulting systems are highly scalable.</a:t>
            </a:r>
          </a:p>
        </p:txBody>
      </p:sp>
      <p:sp>
        <p:nvSpPr>
          <p:cNvPr id="7" name="TextBox 6"/>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9762438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Shared-Data Pattern</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Various </a:t>
            </a:r>
            <a:r>
              <a:rPr lang="en-US" sz="3200" b="1" i="0" u="none" strike="noStrike" kern="1200" baseline="0" dirty="0">
                <a:solidFill>
                  <a:schemeClr val="tx1"/>
                </a:solidFill>
                <a:latin typeface="+mn-lt"/>
                <a:ea typeface="+mn-ea"/>
                <a:cs typeface="+mn-cs"/>
              </a:rPr>
              <a:t>computational components</a:t>
            </a:r>
            <a:r>
              <a:rPr lang="en-US" sz="3200" b="0" i="0" u="none" strike="noStrike" kern="1200" baseline="0" dirty="0">
                <a:solidFill>
                  <a:schemeClr val="tx1"/>
                </a:solidFill>
                <a:latin typeface="+mn-lt"/>
                <a:ea typeface="+mn-ea"/>
                <a:cs typeface="+mn-cs"/>
              </a:rPr>
              <a:t> need to </a:t>
            </a:r>
            <a:r>
              <a:rPr lang="en-US" sz="3200" b="1" i="0" u="none" strike="noStrike" kern="1200" baseline="0" dirty="0">
                <a:solidFill>
                  <a:schemeClr val="tx1"/>
                </a:solidFill>
                <a:latin typeface="+mn-lt"/>
                <a:ea typeface="+mn-ea"/>
                <a:cs typeface="+mn-cs"/>
              </a:rPr>
              <a:t>share</a:t>
            </a:r>
            <a:r>
              <a:rPr lang="en-US" sz="3200" b="0" i="0" u="none" strike="noStrike" kern="1200" baseline="0" dirty="0">
                <a:solidFill>
                  <a:schemeClr val="tx1"/>
                </a:solidFill>
                <a:latin typeface="+mn-lt"/>
                <a:ea typeface="+mn-ea"/>
                <a:cs typeface="+mn-cs"/>
              </a:rPr>
              <a:t> and </a:t>
            </a:r>
            <a:r>
              <a:rPr lang="en-US" sz="3200" b="1" i="0" u="none" strike="noStrike" kern="1200" baseline="0" dirty="0">
                <a:solidFill>
                  <a:schemeClr val="tx1"/>
                </a:solidFill>
                <a:latin typeface="+mn-lt"/>
                <a:ea typeface="+mn-ea"/>
                <a:cs typeface="+mn-cs"/>
              </a:rPr>
              <a:t>manipulate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large amounts of data</a:t>
            </a:r>
            <a:r>
              <a:rPr lang="en-US" sz="3200" b="0" i="0" u="none" strike="noStrike" kern="1200" baseline="0" dirty="0">
                <a:solidFill>
                  <a:schemeClr val="tx1"/>
                </a:solidFill>
                <a:latin typeface="+mn-lt"/>
                <a:ea typeface="+mn-ea"/>
                <a:cs typeface="+mn-cs"/>
              </a:rPr>
              <a:t>. This data does not belong solely to any one of those components.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How can systems </a:t>
            </a:r>
            <a:r>
              <a:rPr lang="en-US" sz="3200" b="1" i="0" u="none" strike="noStrike" kern="1200" baseline="0" dirty="0">
                <a:solidFill>
                  <a:schemeClr val="tx1"/>
                </a:solidFill>
                <a:latin typeface="+mn-lt"/>
                <a:ea typeface="+mn-ea"/>
                <a:cs typeface="+mn-cs"/>
              </a:rPr>
              <a:t>store and manipulate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persistent data</a:t>
            </a:r>
            <a:r>
              <a:rPr lang="en-US" sz="3200" b="0" i="0" u="none" strike="noStrike" kern="1200" baseline="0" dirty="0">
                <a:solidFill>
                  <a:schemeClr val="tx1"/>
                </a:solidFill>
                <a:latin typeface="+mn-lt"/>
                <a:ea typeface="+mn-ea"/>
                <a:cs typeface="+mn-cs"/>
              </a:rPr>
              <a:t> that is </a:t>
            </a:r>
            <a:r>
              <a:rPr lang="en-US" sz="3200" b="1" i="0" u="none" strike="noStrike" kern="1200" baseline="0" dirty="0">
                <a:solidFill>
                  <a:schemeClr val="tx1"/>
                </a:solidFill>
                <a:latin typeface="+mn-lt"/>
                <a:ea typeface="+mn-ea"/>
                <a:cs typeface="+mn-cs"/>
              </a:rPr>
              <a:t>accessed</a:t>
            </a:r>
            <a:r>
              <a:rPr lang="en-US" sz="3200" b="0" i="0" u="none" strike="noStrike" kern="1200" baseline="0" dirty="0">
                <a:solidFill>
                  <a:schemeClr val="tx1"/>
                </a:solidFill>
                <a:latin typeface="+mn-lt"/>
                <a:ea typeface="+mn-ea"/>
                <a:cs typeface="+mn-cs"/>
              </a:rPr>
              <a:t> by </a:t>
            </a:r>
            <a:r>
              <a:rPr lang="en-US" sz="3200" b="1" i="0" u="none" strike="noStrike" kern="1200" baseline="0" dirty="0">
                <a:solidFill>
                  <a:schemeClr val="tx1"/>
                </a:solidFill>
                <a:latin typeface="+mn-lt"/>
                <a:ea typeface="+mn-ea"/>
                <a:cs typeface="+mn-cs"/>
              </a:rPr>
              <a:t>multiple independent components</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In the shared-data pattern, interaction is dominated by the </a:t>
            </a:r>
            <a:r>
              <a:rPr lang="en-US" sz="3200" b="1" i="0" u="none" strike="noStrike" kern="1200" baseline="0" dirty="0">
                <a:solidFill>
                  <a:schemeClr val="tx1"/>
                </a:solidFill>
                <a:latin typeface="+mn-lt"/>
                <a:ea typeface="+mn-ea"/>
                <a:cs typeface="+mn-cs"/>
              </a:rPr>
              <a:t>exchange</a:t>
            </a:r>
            <a:r>
              <a:rPr lang="en-US" sz="3200" b="0" i="0" u="none" strike="noStrike" kern="1200" baseline="0" dirty="0">
                <a:solidFill>
                  <a:schemeClr val="tx1"/>
                </a:solidFill>
                <a:latin typeface="+mn-lt"/>
                <a:ea typeface="+mn-ea"/>
                <a:cs typeface="+mn-cs"/>
              </a:rPr>
              <a:t> of </a:t>
            </a:r>
            <a:r>
              <a:rPr lang="en-US" sz="3200" b="1" i="0" u="none" strike="noStrike" kern="1200" baseline="0" dirty="0">
                <a:solidFill>
                  <a:schemeClr val="tx1"/>
                </a:solidFill>
                <a:latin typeface="+mn-lt"/>
                <a:ea typeface="+mn-ea"/>
                <a:cs typeface="+mn-cs"/>
              </a:rPr>
              <a:t>persistent data </a:t>
            </a:r>
            <a:r>
              <a:rPr lang="en-US" sz="3200" b="0" i="0" u="none" strike="noStrike" kern="1200" baseline="0" dirty="0">
                <a:solidFill>
                  <a:schemeClr val="tx1"/>
                </a:solidFill>
                <a:latin typeface="+mn-lt"/>
                <a:ea typeface="+mn-ea"/>
                <a:cs typeface="+mn-cs"/>
              </a:rPr>
              <a:t>between </a:t>
            </a:r>
            <a:r>
              <a:rPr lang="en-US" sz="3200" b="1" i="0" u="none" strike="noStrike" kern="1200" baseline="0" dirty="0">
                <a:solidFill>
                  <a:schemeClr val="tx1"/>
                </a:solidFill>
                <a:latin typeface="+mn-lt"/>
                <a:ea typeface="+mn-ea"/>
                <a:cs typeface="+mn-cs"/>
              </a:rPr>
              <a:t>multiple </a:t>
            </a:r>
            <a:r>
              <a:rPr lang="en-US" sz="3200" b="1" i="1" u="none" strike="noStrike" kern="1200" baseline="0" dirty="0">
                <a:solidFill>
                  <a:schemeClr val="tx1"/>
                </a:solidFill>
                <a:latin typeface="+mn-lt"/>
                <a:ea typeface="+mn-ea"/>
                <a:cs typeface="+mn-cs"/>
              </a:rPr>
              <a:t>data accessors</a:t>
            </a:r>
            <a:r>
              <a:rPr lang="en-US" sz="3200" b="0" i="1" u="none" strike="noStrike" kern="1200" baseline="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and at least one </a:t>
            </a:r>
            <a:r>
              <a:rPr lang="en-US" sz="3200" b="1" i="1" u="none" strike="noStrike" kern="1200" baseline="0" dirty="0">
                <a:solidFill>
                  <a:schemeClr val="tx1"/>
                </a:solidFill>
                <a:latin typeface="+mn-lt"/>
                <a:ea typeface="+mn-ea"/>
                <a:cs typeface="+mn-cs"/>
              </a:rPr>
              <a:t>shared-data store</a:t>
            </a:r>
            <a:r>
              <a:rPr lang="en-US" sz="3200" b="0" i="0" u="none" strike="noStrike" kern="1200" baseline="0" dirty="0">
                <a:solidFill>
                  <a:schemeClr val="tx1"/>
                </a:solidFill>
                <a:latin typeface="+mn-lt"/>
                <a:ea typeface="+mn-ea"/>
                <a:cs typeface="+mn-cs"/>
              </a:rPr>
              <a:t>. Exchange may be initiated by the accessors or the data store. The connector type is </a:t>
            </a:r>
            <a:r>
              <a:rPr lang="en-US" sz="3200" b="0" i="1" u="none" strike="noStrike" kern="1200" baseline="0" dirty="0">
                <a:solidFill>
                  <a:schemeClr val="tx1"/>
                </a:solidFill>
                <a:latin typeface="+mn-lt"/>
                <a:ea typeface="+mn-ea"/>
                <a:cs typeface="+mn-cs"/>
              </a:rPr>
              <a:t>data reading and writing</a:t>
            </a:r>
            <a:r>
              <a:rPr lang="en-US" sz="3200" b="0" i="0" u="none" strike="noStrike" kern="1200" baseline="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17161356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Shared Data Example</a:t>
            </a:r>
          </a:p>
        </p:txBody>
      </p:sp>
      <p:pic>
        <p:nvPicPr>
          <p:cNvPr id="6" name="Picture 5"/>
          <p:cNvPicPr>
            <a:picLocks noChangeAspect="1"/>
          </p:cNvPicPr>
          <p:nvPr/>
        </p:nvPicPr>
        <p:blipFill>
          <a:blip r:embed="rId2"/>
          <a:stretch>
            <a:fillRect/>
          </a:stretch>
        </p:blipFill>
        <p:spPr>
          <a:xfrm>
            <a:off x="228600" y="2191819"/>
            <a:ext cx="8266867" cy="3733800"/>
          </a:xfrm>
          <a:prstGeom prst="rect">
            <a:avLst/>
          </a:prstGeom>
        </p:spPr>
      </p:pic>
    </p:spTree>
    <p:extLst>
      <p:ext uri="{BB962C8B-B14F-4D97-AF65-F5344CB8AC3E}">
        <p14:creationId xmlns:p14="http://schemas.microsoft.com/office/powerpoint/2010/main" val="1633217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Shared Data Example</a:t>
            </a:r>
            <a:br>
              <a:rPr lang="en-US" dirty="0"/>
            </a:br>
            <a:r>
              <a:rPr lang="en-US" sz="2000" dirty="0"/>
              <a:t>Enterprise Access Management System</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532" y="1778457"/>
            <a:ext cx="5625333" cy="479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0572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Warehouse Example</a:t>
            </a:r>
          </a:p>
        </p:txBody>
      </p:sp>
      <p:pic>
        <p:nvPicPr>
          <p:cNvPr id="2050" name="Picture 2" descr="Description of Figure 1-1 foll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42" y="1747635"/>
            <a:ext cx="6096000" cy="4469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5943600"/>
            <a:ext cx="4376263" cy="307777"/>
          </a:xfrm>
          <a:prstGeom prst="rect">
            <a:avLst/>
          </a:prstGeom>
          <a:noFill/>
        </p:spPr>
        <p:txBody>
          <a:bodyPr wrap="none" rtlCol="0">
            <a:spAutoFit/>
          </a:bodyPr>
          <a:lstStyle/>
          <a:p>
            <a:r>
              <a:rPr lang="en-US" sz="1400" dirty="0"/>
              <a:t>Oracle – Introduction to Data Warehousing Concepts</a:t>
            </a:r>
          </a:p>
        </p:txBody>
      </p:sp>
    </p:spTree>
    <p:extLst>
      <p:ext uri="{BB962C8B-B14F-4D97-AF65-F5344CB8AC3E}">
        <p14:creationId xmlns:p14="http://schemas.microsoft.com/office/powerpoint/2010/main" val="154278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Tactics for Availability</a:t>
            </a:r>
            <a:br>
              <a:rPr lang="en-US" dirty="0"/>
            </a:br>
            <a:endParaRPr lang="en-US" sz="2400" dirty="0"/>
          </a:p>
        </p:txBody>
      </p:sp>
      <p:pic>
        <p:nvPicPr>
          <p:cNvPr id="4" name="Picture 3">
            <a:extLst>
              <a:ext uri="{FF2B5EF4-FFF2-40B4-BE49-F238E27FC236}">
                <a16:creationId xmlns:a16="http://schemas.microsoft.com/office/drawing/2014/main" id="{B12D5A6F-55E3-D516-59F8-AF3F100B0EBB}"/>
              </a:ext>
            </a:extLst>
          </p:cNvPr>
          <p:cNvPicPr>
            <a:picLocks noChangeAspect="1"/>
          </p:cNvPicPr>
          <p:nvPr/>
        </p:nvPicPr>
        <p:blipFill>
          <a:blip r:embed="rId2"/>
          <a:stretch>
            <a:fillRect/>
          </a:stretch>
        </p:blipFill>
        <p:spPr>
          <a:xfrm>
            <a:off x="1449494" y="1337735"/>
            <a:ext cx="5212024" cy="4403841"/>
          </a:xfrm>
          <a:prstGeom prst="rect">
            <a:avLst/>
          </a:prstGeom>
        </p:spPr>
      </p:pic>
      <p:sp>
        <p:nvSpPr>
          <p:cNvPr id="5" name="TextBox 4">
            <a:extLst>
              <a:ext uri="{FF2B5EF4-FFF2-40B4-BE49-F238E27FC236}">
                <a16:creationId xmlns:a16="http://schemas.microsoft.com/office/drawing/2014/main" id="{90C0FE48-C6FC-9C6D-4E57-29B199FF9EB7}"/>
              </a:ext>
            </a:extLst>
          </p:cNvPr>
          <p:cNvSpPr txBox="1"/>
          <p:nvPr/>
        </p:nvSpPr>
        <p:spPr>
          <a:xfrm>
            <a:off x="1730558" y="5849138"/>
            <a:ext cx="4855390" cy="369332"/>
          </a:xfrm>
          <a:prstGeom prst="rect">
            <a:avLst/>
          </a:prstGeom>
          <a:noFill/>
        </p:spPr>
        <p:txBody>
          <a:bodyPr wrap="square" rtlCol="0">
            <a:spAutoFit/>
          </a:bodyPr>
          <a:lstStyle/>
          <a:p>
            <a:r>
              <a:rPr lang="en-US" dirty="0"/>
              <a:t>The application of a tactic depends on the context</a:t>
            </a:r>
          </a:p>
        </p:txBody>
      </p:sp>
    </p:spTree>
    <p:extLst>
      <p:ext uri="{BB962C8B-B14F-4D97-AF65-F5344CB8AC3E}">
        <p14:creationId xmlns:p14="http://schemas.microsoft.com/office/powerpoint/2010/main" val="15389551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Shared Data Solution - 1</a:t>
            </a:r>
            <a:endParaRPr lang="en-US" dirty="0"/>
          </a:p>
        </p:txBody>
      </p:sp>
      <p:sp>
        <p:nvSpPr>
          <p:cNvPr id="3" name="Content Placeholder 2"/>
          <p:cNvSpPr>
            <a:spLocks noGrp="1"/>
          </p:cNvSpPr>
          <p:nvPr>
            <p:ph idx="1"/>
          </p:nvPr>
        </p:nvSpPr>
        <p:spPr/>
        <p:txBody>
          <a:bodyPr/>
          <a:lstStyle/>
          <a:p>
            <a:r>
              <a:rPr lang="en-US" b="1" dirty="0"/>
              <a:t>Overview</a:t>
            </a:r>
            <a:r>
              <a:rPr lang="en-US" dirty="0"/>
              <a:t>: Communication between data accessors is mediated by a shared data store. Control may be initiated by the data accessors or the data store. Data is made persistent by the data store.</a:t>
            </a:r>
          </a:p>
          <a:p>
            <a:r>
              <a:rPr lang="en-US" b="1" dirty="0"/>
              <a:t>Elements</a:t>
            </a:r>
            <a:r>
              <a:rPr lang="en-US" dirty="0"/>
              <a:t>:</a:t>
            </a:r>
          </a:p>
          <a:p>
            <a:pPr lvl="1"/>
            <a:r>
              <a:rPr lang="en-US" dirty="0"/>
              <a:t>Shared-data store. Concerns include types of data stored, data performance-oriented properties, data distribution, and number of accessors permitted.</a:t>
            </a:r>
          </a:p>
          <a:p>
            <a:pPr lvl="1"/>
            <a:r>
              <a:rPr lang="en-US" dirty="0"/>
              <a:t>Data accessor component.</a:t>
            </a:r>
          </a:p>
          <a:p>
            <a:pPr lvl="1"/>
            <a:r>
              <a:rPr lang="en-US" dirty="0"/>
              <a:t>Data reading and writing connector. </a:t>
            </a:r>
          </a:p>
        </p:txBody>
      </p:sp>
    </p:spTree>
    <p:extLst>
      <p:ext uri="{BB962C8B-B14F-4D97-AF65-F5344CB8AC3E}">
        <p14:creationId xmlns:p14="http://schemas.microsoft.com/office/powerpoint/2010/main" val="33060860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Shared Data Solution - 2</a:t>
            </a:r>
            <a:endParaRPr lang="en-US" dirty="0"/>
          </a:p>
        </p:txBody>
      </p:sp>
      <p:sp>
        <p:nvSpPr>
          <p:cNvPr id="3" name="Content Placeholder 2"/>
          <p:cNvSpPr>
            <a:spLocks noGrp="1"/>
          </p:cNvSpPr>
          <p:nvPr>
            <p:ph idx="1"/>
          </p:nvPr>
        </p:nvSpPr>
        <p:spPr/>
        <p:txBody>
          <a:bodyPr>
            <a:normAutofit/>
          </a:bodyPr>
          <a:lstStyle/>
          <a:p>
            <a:pPr lvl="0"/>
            <a:r>
              <a:rPr lang="en-US" b="1" dirty="0"/>
              <a:t>Relations</a:t>
            </a:r>
            <a:r>
              <a:rPr lang="en-US" dirty="0"/>
              <a:t>: Attachment relation determines which data accessors are connected to which data stores.</a:t>
            </a:r>
          </a:p>
          <a:p>
            <a:r>
              <a:rPr lang="en-US" b="1" dirty="0"/>
              <a:t>Constraints</a:t>
            </a:r>
            <a:r>
              <a:rPr lang="en-US" dirty="0"/>
              <a:t>: Data accessors interact only with the data store(s).</a:t>
            </a:r>
          </a:p>
          <a:p>
            <a:r>
              <a:rPr lang="en-US" b="1" dirty="0"/>
              <a:t>Weaknesses</a:t>
            </a:r>
            <a:r>
              <a:rPr lang="en-US" dirty="0"/>
              <a:t>: </a:t>
            </a:r>
          </a:p>
          <a:p>
            <a:pPr lvl="1"/>
            <a:r>
              <a:rPr lang="en-US" dirty="0"/>
              <a:t>The shared-data store may be a performance bottleneck.</a:t>
            </a:r>
          </a:p>
          <a:p>
            <a:pPr lvl="1"/>
            <a:r>
              <a:rPr lang="en-US" dirty="0"/>
              <a:t>The shared-data store may be a single point of failure.</a:t>
            </a:r>
          </a:p>
          <a:p>
            <a:pPr lvl="1"/>
            <a:r>
              <a:rPr lang="en-US" dirty="0"/>
              <a:t>Producers and consumers of data may be tightly coupled.</a:t>
            </a:r>
          </a:p>
        </p:txBody>
      </p:sp>
    </p:spTree>
    <p:extLst>
      <p:ext uri="{BB962C8B-B14F-4D97-AF65-F5344CB8AC3E}">
        <p14:creationId xmlns:p14="http://schemas.microsoft.com/office/powerpoint/2010/main" val="16473713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5FBA-909E-684D-65FC-20A303368458}"/>
              </a:ext>
            </a:extLst>
          </p:cNvPr>
          <p:cNvSpPr>
            <a:spLocks noGrp="1"/>
          </p:cNvSpPr>
          <p:nvPr>
            <p:ph type="title"/>
          </p:nvPr>
        </p:nvSpPr>
        <p:spPr/>
        <p:txBody>
          <a:bodyPr/>
          <a:lstStyle/>
          <a:p>
            <a:r>
              <a:rPr lang="en-US" dirty="0"/>
              <a:t>Usability</a:t>
            </a:r>
          </a:p>
        </p:txBody>
      </p:sp>
      <p:sp>
        <p:nvSpPr>
          <p:cNvPr id="3" name="Text Placeholder 2">
            <a:extLst>
              <a:ext uri="{FF2B5EF4-FFF2-40B4-BE49-F238E27FC236}">
                <a16:creationId xmlns:a16="http://schemas.microsoft.com/office/drawing/2014/main" id="{E9E29760-1784-9381-A722-28ED8A88AC70}"/>
              </a:ext>
            </a:extLst>
          </p:cNvPr>
          <p:cNvSpPr>
            <a:spLocks noGrp="1"/>
          </p:cNvSpPr>
          <p:nvPr>
            <p:ph type="body" idx="1"/>
          </p:nvPr>
        </p:nvSpPr>
        <p:spPr/>
        <p:txBody>
          <a:bodyPr/>
          <a:lstStyle/>
          <a:p>
            <a:r>
              <a:rPr lang="en-US" dirty="0"/>
              <a:t>How easy is it for the user to complete a desired task</a:t>
            </a:r>
          </a:p>
        </p:txBody>
      </p:sp>
    </p:spTree>
    <p:extLst>
      <p:ext uri="{BB962C8B-B14F-4D97-AF65-F5344CB8AC3E}">
        <p14:creationId xmlns:p14="http://schemas.microsoft.com/office/powerpoint/2010/main" val="40226565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0B38-A5F0-D442-26FA-393660415AC9}"/>
              </a:ext>
            </a:extLst>
          </p:cNvPr>
          <p:cNvSpPr>
            <a:spLocks noGrp="1"/>
          </p:cNvSpPr>
          <p:nvPr>
            <p:ph type="title"/>
          </p:nvPr>
        </p:nvSpPr>
        <p:spPr/>
        <p:txBody>
          <a:bodyPr/>
          <a:lstStyle/>
          <a:p>
            <a:r>
              <a:rPr lang="en-US" dirty="0"/>
              <a:t>Points to Consider</a:t>
            </a:r>
          </a:p>
        </p:txBody>
      </p:sp>
      <p:sp>
        <p:nvSpPr>
          <p:cNvPr id="3" name="Content Placeholder 2">
            <a:extLst>
              <a:ext uri="{FF2B5EF4-FFF2-40B4-BE49-F238E27FC236}">
                <a16:creationId xmlns:a16="http://schemas.microsoft.com/office/drawing/2014/main" id="{F22712AA-7FD3-0548-409C-7479EB2231F7}"/>
              </a:ext>
            </a:extLst>
          </p:cNvPr>
          <p:cNvSpPr>
            <a:spLocks noGrp="1"/>
          </p:cNvSpPr>
          <p:nvPr>
            <p:ph idx="1"/>
          </p:nvPr>
        </p:nvSpPr>
        <p:spPr/>
        <p:txBody>
          <a:bodyPr/>
          <a:lstStyle/>
          <a:p>
            <a:r>
              <a:rPr lang="en-US" dirty="0"/>
              <a:t>Usability consists of:</a:t>
            </a:r>
          </a:p>
          <a:p>
            <a:pPr lvl="1"/>
            <a:r>
              <a:rPr lang="en-US" dirty="0"/>
              <a:t>Learning System Features</a:t>
            </a:r>
          </a:p>
          <a:p>
            <a:pPr lvl="1"/>
            <a:r>
              <a:rPr lang="en-US" dirty="0"/>
              <a:t>Using a System Efficiently</a:t>
            </a:r>
          </a:p>
          <a:p>
            <a:pPr lvl="1"/>
            <a:r>
              <a:rPr lang="en-US" dirty="0"/>
              <a:t>Minimizing the Impact of User Errors</a:t>
            </a:r>
          </a:p>
          <a:p>
            <a:pPr lvl="1"/>
            <a:r>
              <a:rPr lang="en-US" dirty="0"/>
              <a:t>Adapting the System to the User’s Needs</a:t>
            </a:r>
          </a:p>
          <a:p>
            <a:pPr lvl="1"/>
            <a:r>
              <a:rPr lang="en-US" dirty="0"/>
              <a:t>Increasing Confidence and Satisfaction</a:t>
            </a:r>
          </a:p>
        </p:txBody>
      </p:sp>
    </p:spTree>
    <p:extLst>
      <p:ext uri="{BB962C8B-B14F-4D97-AF65-F5344CB8AC3E}">
        <p14:creationId xmlns:p14="http://schemas.microsoft.com/office/powerpoint/2010/main" val="4025799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BC15-F8F6-9988-C7E7-5C6A6E47E5DC}"/>
              </a:ext>
            </a:extLst>
          </p:cNvPr>
          <p:cNvSpPr>
            <a:spLocks noGrp="1"/>
          </p:cNvSpPr>
          <p:nvPr>
            <p:ph type="title"/>
          </p:nvPr>
        </p:nvSpPr>
        <p:spPr/>
        <p:txBody>
          <a:bodyPr/>
          <a:lstStyle/>
          <a:p>
            <a:r>
              <a:rPr lang="en-US" dirty="0"/>
              <a:t>Usability Tactics</a:t>
            </a:r>
          </a:p>
        </p:txBody>
      </p:sp>
      <p:pic>
        <p:nvPicPr>
          <p:cNvPr id="43" name="Picture 42">
            <a:extLst>
              <a:ext uri="{FF2B5EF4-FFF2-40B4-BE49-F238E27FC236}">
                <a16:creationId xmlns:a16="http://schemas.microsoft.com/office/drawing/2014/main" id="{71B48D3C-35E0-F0E1-C3A9-82D302139DB7}"/>
              </a:ext>
            </a:extLst>
          </p:cNvPr>
          <p:cNvPicPr>
            <a:picLocks noChangeAspect="1"/>
          </p:cNvPicPr>
          <p:nvPr/>
        </p:nvPicPr>
        <p:blipFill>
          <a:blip r:embed="rId2"/>
          <a:stretch>
            <a:fillRect/>
          </a:stretch>
        </p:blipFill>
        <p:spPr>
          <a:xfrm>
            <a:off x="3090672" y="2502408"/>
            <a:ext cx="2962656" cy="1853184"/>
          </a:xfrm>
          <a:prstGeom prst="rect">
            <a:avLst/>
          </a:prstGeom>
        </p:spPr>
      </p:pic>
    </p:spTree>
    <p:extLst>
      <p:ext uri="{BB962C8B-B14F-4D97-AF65-F5344CB8AC3E}">
        <p14:creationId xmlns:p14="http://schemas.microsoft.com/office/powerpoint/2010/main" val="36847559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115C-A964-8117-4242-A39B2B4E1E51}"/>
              </a:ext>
            </a:extLst>
          </p:cNvPr>
          <p:cNvSpPr>
            <a:spLocks noGrp="1"/>
          </p:cNvSpPr>
          <p:nvPr>
            <p:ph type="title"/>
          </p:nvPr>
        </p:nvSpPr>
        <p:spPr/>
        <p:txBody>
          <a:bodyPr/>
          <a:lstStyle/>
          <a:p>
            <a:r>
              <a:rPr lang="en-US" dirty="0"/>
              <a:t>Support User Initiative</a:t>
            </a:r>
          </a:p>
        </p:txBody>
      </p:sp>
      <p:sp>
        <p:nvSpPr>
          <p:cNvPr id="3" name="Content Placeholder 2">
            <a:extLst>
              <a:ext uri="{FF2B5EF4-FFF2-40B4-BE49-F238E27FC236}">
                <a16:creationId xmlns:a16="http://schemas.microsoft.com/office/drawing/2014/main" id="{6A09DFF4-3E4B-864C-2AA3-B9BF93992191}"/>
              </a:ext>
            </a:extLst>
          </p:cNvPr>
          <p:cNvSpPr>
            <a:spLocks noGrp="1"/>
          </p:cNvSpPr>
          <p:nvPr>
            <p:ph idx="1"/>
          </p:nvPr>
        </p:nvSpPr>
        <p:spPr/>
        <p:txBody>
          <a:bodyPr/>
          <a:lstStyle/>
          <a:p>
            <a:r>
              <a:rPr lang="en-US" b="1" dirty="0"/>
              <a:t>Cancel</a:t>
            </a:r>
            <a:r>
              <a:rPr lang="en-US" dirty="0"/>
              <a:t>:  When the user issues a cancel, the system must be listening for it and the activity must be terminated</a:t>
            </a:r>
            <a:endParaRPr lang="en-US" b="1" dirty="0"/>
          </a:p>
          <a:p>
            <a:r>
              <a:rPr lang="en-US" b="1" dirty="0"/>
              <a:t>Undo</a:t>
            </a:r>
            <a:r>
              <a:rPr lang="en-US" dirty="0"/>
              <a:t>:  The system must maintain a sufficient amount of information about state so previous state(s) can be restored</a:t>
            </a:r>
            <a:endParaRPr lang="en-US" b="1" dirty="0"/>
          </a:p>
          <a:p>
            <a:r>
              <a:rPr lang="en-US" b="1" dirty="0"/>
              <a:t>Pause / Resume</a:t>
            </a:r>
            <a:r>
              <a:rPr lang="en-US" dirty="0"/>
              <a:t>:  It is often useful to be able to pause long running activities to allow resources to be temporarily reallocated to other tasks</a:t>
            </a:r>
            <a:endParaRPr lang="en-US" b="1" dirty="0"/>
          </a:p>
          <a:p>
            <a:r>
              <a:rPr lang="en-US" b="1" dirty="0"/>
              <a:t>Aggregate</a:t>
            </a:r>
            <a:r>
              <a:rPr lang="en-US" dirty="0"/>
              <a:t>: Group low-level operations into a single step</a:t>
            </a:r>
            <a:endParaRPr lang="en-US" b="1" dirty="0"/>
          </a:p>
        </p:txBody>
      </p:sp>
    </p:spTree>
    <p:extLst>
      <p:ext uri="{BB962C8B-B14F-4D97-AF65-F5344CB8AC3E}">
        <p14:creationId xmlns:p14="http://schemas.microsoft.com/office/powerpoint/2010/main" val="13746555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2D5E-8893-7270-8F0E-CF5BE268BC03}"/>
              </a:ext>
            </a:extLst>
          </p:cNvPr>
          <p:cNvSpPr>
            <a:spLocks noGrp="1"/>
          </p:cNvSpPr>
          <p:nvPr>
            <p:ph type="title"/>
          </p:nvPr>
        </p:nvSpPr>
        <p:spPr/>
        <p:txBody>
          <a:bodyPr/>
          <a:lstStyle/>
          <a:p>
            <a:r>
              <a:rPr lang="en-US" dirty="0"/>
              <a:t>Support System Initiatives</a:t>
            </a:r>
          </a:p>
        </p:txBody>
      </p:sp>
      <p:sp>
        <p:nvSpPr>
          <p:cNvPr id="3" name="Content Placeholder 2">
            <a:extLst>
              <a:ext uri="{FF2B5EF4-FFF2-40B4-BE49-F238E27FC236}">
                <a16:creationId xmlns:a16="http://schemas.microsoft.com/office/drawing/2014/main" id="{67EC5D2D-FD98-3263-0F2F-F9CCB28B95CC}"/>
              </a:ext>
            </a:extLst>
          </p:cNvPr>
          <p:cNvSpPr>
            <a:spLocks noGrp="1"/>
          </p:cNvSpPr>
          <p:nvPr>
            <p:ph idx="1"/>
          </p:nvPr>
        </p:nvSpPr>
        <p:spPr/>
        <p:txBody>
          <a:bodyPr/>
          <a:lstStyle/>
          <a:p>
            <a:r>
              <a:rPr lang="en-US" b="1" dirty="0"/>
              <a:t>Maintain Task Model</a:t>
            </a:r>
            <a:r>
              <a:rPr lang="en-US" dirty="0"/>
              <a:t>:  The task model is used to determine context so the system can have some idea of the user’s intentions</a:t>
            </a:r>
            <a:endParaRPr lang="en-US" b="1" dirty="0"/>
          </a:p>
          <a:p>
            <a:r>
              <a:rPr lang="en-US" b="1" dirty="0"/>
              <a:t>Maintain User Model</a:t>
            </a:r>
            <a:r>
              <a:rPr lang="en-US" dirty="0"/>
              <a:t>:  Represent the user’s knowledge of the system – user interface customization can be part of this</a:t>
            </a:r>
            <a:endParaRPr lang="en-US" b="1" dirty="0"/>
          </a:p>
          <a:p>
            <a:r>
              <a:rPr lang="en-US" b="1" dirty="0"/>
              <a:t>Maintain System Model</a:t>
            </a:r>
            <a:r>
              <a:rPr lang="en-US" dirty="0"/>
              <a:t>:  The system maintains an explicit model of itself and how long activities should take to allow accurate user feedback</a:t>
            </a:r>
            <a:endParaRPr lang="en-US" b="1" dirty="0"/>
          </a:p>
        </p:txBody>
      </p:sp>
    </p:spTree>
    <p:extLst>
      <p:ext uri="{BB962C8B-B14F-4D97-AF65-F5344CB8AC3E}">
        <p14:creationId xmlns:p14="http://schemas.microsoft.com/office/powerpoint/2010/main" val="37801978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465A-1DA5-97C1-6E28-98CDD8BDC43B}"/>
              </a:ext>
            </a:extLst>
          </p:cNvPr>
          <p:cNvSpPr>
            <a:spLocks noGrp="1"/>
          </p:cNvSpPr>
          <p:nvPr>
            <p:ph type="title"/>
          </p:nvPr>
        </p:nvSpPr>
        <p:spPr/>
        <p:txBody>
          <a:bodyPr/>
          <a:lstStyle/>
          <a:p>
            <a:r>
              <a:rPr lang="en-US" dirty="0"/>
              <a:t>Patterns</a:t>
            </a:r>
          </a:p>
        </p:txBody>
      </p:sp>
      <p:sp>
        <p:nvSpPr>
          <p:cNvPr id="3" name="Content Placeholder 2">
            <a:extLst>
              <a:ext uri="{FF2B5EF4-FFF2-40B4-BE49-F238E27FC236}">
                <a16:creationId xmlns:a16="http://schemas.microsoft.com/office/drawing/2014/main" id="{19D57452-ABE2-95DD-63A3-EBE91A7AFEC6}"/>
              </a:ext>
            </a:extLst>
          </p:cNvPr>
          <p:cNvSpPr>
            <a:spLocks noGrp="1"/>
          </p:cNvSpPr>
          <p:nvPr>
            <p:ph idx="1"/>
          </p:nvPr>
        </p:nvSpPr>
        <p:spPr/>
        <p:txBody>
          <a:bodyPr/>
          <a:lstStyle/>
          <a:p>
            <a:r>
              <a:rPr lang="en-US" b="1" dirty="0"/>
              <a:t>Model-View-Controller</a:t>
            </a:r>
            <a:r>
              <a:rPr lang="en-US" dirty="0"/>
              <a:t>: </a:t>
            </a:r>
            <a:r>
              <a:rPr lang="en-US" sz="2000" dirty="0"/>
              <a:t>Separates application functionality into a model, which contains the application’s data; a view, which displays the data and interacts with the user; and a controller, which mediates between the model and the view</a:t>
            </a:r>
            <a:endParaRPr lang="en-US" dirty="0"/>
          </a:p>
          <a:p>
            <a:r>
              <a:rPr lang="en-US" b="1" dirty="0"/>
              <a:t>Observer</a:t>
            </a:r>
            <a:r>
              <a:rPr lang="en-US" dirty="0"/>
              <a:t>:  Link functionality with one or more views</a:t>
            </a:r>
            <a:endParaRPr lang="en-US" b="1" dirty="0"/>
          </a:p>
          <a:p>
            <a:r>
              <a:rPr lang="en-US" b="1" dirty="0"/>
              <a:t>Memento</a:t>
            </a:r>
            <a:r>
              <a:rPr lang="en-US" dirty="0"/>
              <a:t> – Snapshot a state for undo</a:t>
            </a:r>
          </a:p>
        </p:txBody>
      </p:sp>
    </p:spTree>
    <p:extLst>
      <p:ext uri="{BB962C8B-B14F-4D97-AF65-F5344CB8AC3E}">
        <p14:creationId xmlns:p14="http://schemas.microsoft.com/office/powerpoint/2010/main" val="22390599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Model-View-Controller Pattern</a:t>
            </a:r>
          </a:p>
        </p:txBody>
      </p:sp>
      <p:sp>
        <p:nvSpPr>
          <p:cNvPr id="3" name="Content Placeholder 2"/>
          <p:cNvSpPr>
            <a:spLocks noGrp="1"/>
          </p:cNvSpPr>
          <p:nvPr>
            <p:ph idx="1"/>
          </p:nvPr>
        </p:nvSpPr>
        <p:spPr/>
        <p:txBody>
          <a:bodyPr>
            <a:normAutofit fontScale="92500" lnSpcReduction="20000"/>
          </a:bodyPr>
          <a:lstStyle/>
          <a:p>
            <a:r>
              <a:rPr lang="en-US" sz="2000" b="1" dirty="0"/>
              <a:t>Context</a:t>
            </a:r>
            <a:r>
              <a:rPr lang="en-US" sz="2000" dirty="0"/>
              <a:t>: </a:t>
            </a:r>
            <a:r>
              <a:rPr lang="en-US" sz="2000" b="1" dirty="0"/>
              <a:t>User interface software </a:t>
            </a:r>
            <a:r>
              <a:rPr lang="en-US" sz="2000" dirty="0"/>
              <a:t>is typically the </a:t>
            </a:r>
            <a:r>
              <a:rPr lang="en-US" sz="2000" b="1" dirty="0"/>
              <a:t>most frequently modified</a:t>
            </a:r>
            <a:r>
              <a:rPr lang="en-US" sz="2000" dirty="0"/>
              <a:t> portion of an interactive application.  Users often wish to look at data from different perspectives, such as a bar graph or a pie chart. These representations should both reflect the current state of the data.</a:t>
            </a:r>
          </a:p>
          <a:p>
            <a:r>
              <a:rPr lang="en-US" sz="2000" b="1" dirty="0"/>
              <a:t>Problem</a:t>
            </a:r>
            <a:r>
              <a:rPr lang="en-US" sz="2000" dirty="0"/>
              <a:t>: How can </a:t>
            </a:r>
            <a:r>
              <a:rPr lang="en-US" sz="2000" b="1" dirty="0"/>
              <a:t>user interface functionality</a:t>
            </a:r>
            <a:r>
              <a:rPr lang="en-US" sz="2000" dirty="0"/>
              <a:t> be kept </a:t>
            </a:r>
            <a:r>
              <a:rPr lang="en-US" sz="2000" b="1" dirty="0"/>
              <a:t>separate</a:t>
            </a:r>
            <a:r>
              <a:rPr lang="en-US" sz="2000" dirty="0"/>
              <a:t> from </a:t>
            </a:r>
            <a:r>
              <a:rPr lang="en-US" sz="2000" b="1" dirty="0"/>
              <a:t>application functionality</a:t>
            </a:r>
            <a:r>
              <a:rPr lang="en-US" sz="2000" dirty="0"/>
              <a:t> and yet still be responsive to user input, or to changes in the underlying </a:t>
            </a:r>
            <a:r>
              <a:rPr lang="en-US" sz="2000" b="1" dirty="0"/>
              <a:t>application’s data</a:t>
            </a:r>
            <a:r>
              <a:rPr lang="en-US" sz="2000" dirty="0"/>
              <a:t>? And how can </a:t>
            </a:r>
            <a:r>
              <a:rPr lang="en-US" sz="2000" b="1" dirty="0"/>
              <a:t>multiple views</a:t>
            </a:r>
            <a:r>
              <a:rPr lang="en-US" sz="2000" dirty="0"/>
              <a:t> of the user interface be created, maintained, and coordinated when the underlying </a:t>
            </a:r>
            <a:r>
              <a:rPr lang="en-US" sz="2000" b="1" dirty="0"/>
              <a:t>application data changes</a:t>
            </a:r>
            <a:r>
              <a:rPr lang="en-US" sz="2000" dirty="0"/>
              <a:t>?</a:t>
            </a:r>
          </a:p>
          <a:p>
            <a:r>
              <a:rPr lang="en-US" sz="2000" b="1" dirty="0"/>
              <a:t>Solution</a:t>
            </a:r>
            <a:r>
              <a:rPr lang="en-US" sz="2000" dirty="0"/>
              <a:t>: The model-view-controller (MVC) pattern separates application functionality into three kinds of components:</a:t>
            </a:r>
          </a:p>
          <a:p>
            <a:pPr lvl="1">
              <a:spcBef>
                <a:spcPts val="0"/>
              </a:spcBef>
            </a:pPr>
            <a:r>
              <a:rPr lang="en-US" sz="2000" dirty="0"/>
              <a:t>A </a:t>
            </a:r>
            <a:r>
              <a:rPr lang="en-US" sz="2000" b="1" dirty="0"/>
              <a:t>model</a:t>
            </a:r>
            <a:r>
              <a:rPr lang="en-US" sz="2000" dirty="0"/>
              <a:t>, which contains the </a:t>
            </a:r>
            <a:r>
              <a:rPr lang="en-US" sz="2000" b="1" dirty="0"/>
              <a:t>application’s data</a:t>
            </a:r>
          </a:p>
          <a:p>
            <a:pPr lvl="1">
              <a:spcBef>
                <a:spcPts val="0"/>
              </a:spcBef>
            </a:pPr>
            <a:r>
              <a:rPr lang="en-US" sz="2000" dirty="0"/>
              <a:t>A </a:t>
            </a:r>
            <a:r>
              <a:rPr lang="en-US" sz="2000" b="1" dirty="0"/>
              <a:t>view</a:t>
            </a:r>
            <a:r>
              <a:rPr lang="en-US" sz="2000" dirty="0"/>
              <a:t>, which </a:t>
            </a:r>
            <a:r>
              <a:rPr lang="en-US" sz="2000" b="1" dirty="0"/>
              <a:t>displays</a:t>
            </a:r>
            <a:r>
              <a:rPr lang="en-US" sz="2000" dirty="0"/>
              <a:t> some portion of the underlying </a:t>
            </a:r>
            <a:r>
              <a:rPr lang="en-US" sz="2000" b="1" dirty="0"/>
              <a:t>data and interacts with the user</a:t>
            </a:r>
          </a:p>
          <a:p>
            <a:pPr lvl="1">
              <a:spcBef>
                <a:spcPts val="0"/>
              </a:spcBef>
            </a:pPr>
            <a:r>
              <a:rPr lang="en-US" sz="2000" dirty="0"/>
              <a:t>A </a:t>
            </a:r>
            <a:r>
              <a:rPr lang="en-US" sz="2000" b="1" dirty="0"/>
              <a:t>controller</a:t>
            </a:r>
            <a:r>
              <a:rPr lang="en-US" sz="2000" dirty="0"/>
              <a:t>, which </a:t>
            </a:r>
            <a:r>
              <a:rPr lang="en-US" sz="2000" b="1" dirty="0"/>
              <a:t>mediates between the model and the view</a:t>
            </a:r>
            <a:r>
              <a:rPr lang="en-US" sz="2000" dirty="0"/>
              <a:t> and manages the notifications of state changes</a:t>
            </a:r>
          </a:p>
        </p:txBody>
      </p:sp>
    </p:spTree>
    <p:extLst>
      <p:ext uri="{BB962C8B-B14F-4D97-AF65-F5344CB8AC3E}">
        <p14:creationId xmlns:p14="http://schemas.microsoft.com/office/powerpoint/2010/main" val="2396361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MVC Example</a:t>
            </a:r>
          </a:p>
        </p:txBody>
      </p:sp>
      <p:grpSp>
        <p:nvGrpSpPr>
          <p:cNvPr id="21" name="Group 20"/>
          <p:cNvGrpSpPr/>
          <p:nvPr/>
        </p:nvGrpSpPr>
        <p:grpSpPr>
          <a:xfrm>
            <a:off x="388959" y="1705508"/>
            <a:ext cx="8354349" cy="4678573"/>
            <a:chOff x="388959" y="1443224"/>
            <a:chExt cx="8709249" cy="4766199"/>
          </a:xfrm>
        </p:grpSpPr>
        <p:pic>
          <p:nvPicPr>
            <p:cNvPr id="5" name="Picture 3" descr="500px-ModelViewControllerDiagram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294" y="2031369"/>
              <a:ext cx="6535205" cy="29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253838" y="1443224"/>
              <a:ext cx="2350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Manage user requests</a:t>
              </a:r>
            </a:p>
            <a:p>
              <a:r>
                <a:rPr lang="en-US" altLang="en-US" sz="1600" dirty="0"/>
                <a:t>Initiates model behavior</a:t>
              </a:r>
            </a:p>
            <a:p>
              <a:r>
                <a:rPr lang="en-US" altLang="en-US" sz="1600" dirty="0"/>
                <a:t>Select view response</a:t>
              </a:r>
            </a:p>
          </p:txBody>
        </p:sp>
        <p:sp>
          <p:nvSpPr>
            <p:cNvPr id="7" name="TextBox 5"/>
            <p:cNvSpPr txBox="1">
              <a:spLocks noChangeArrowheads="1"/>
            </p:cNvSpPr>
            <p:nvPr/>
          </p:nvSpPr>
          <p:spPr bwMode="auto">
            <a:xfrm>
              <a:off x="6590790" y="5000271"/>
              <a:ext cx="2507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Encapsulates application </a:t>
              </a:r>
            </a:p>
            <a:p>
              <a:r>
                <a:rPr lang="en-US" altLang="en-US" sz="1600" dirty="0"/>
                <a:t>functions and data</a:t>
              </a:r>
            </a:p>
          </p:txBody>
        </p:sp>
        <p:sp>
          <p:nvSpPr>
            <p:cNvPr id="8" name="TextBox 6"/>
            <p:cNvSpPr txBox="1">
              <a:spLocks noChangeArrowheads="1"/>
            </p:cNvSpPr>
            <p:nvPr/>
          </p:nvSpPr>
          <p:spPr bwMode="auto">
            <a:xfrm>
              <a:off x="388959" y="5000271"/>
              <a:ext cx="212269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Receives model data</a:t>
              </a:r>
            </a:p>
            <a:p>
              <a:r>
                <a:rPr lang="en-US" altLang="en-US" sz="1600" dirty="0"/>
                <a:t>Requests model data</a:t>
              </a:r>
            </a:p>
            <a:p>
              <a:r>
                <a:rPr lang="en-US" altLang="en-US" sz="1600" dirty="0"/>
                <a:t>Presents view</a:t>
              </a:r>
            </a:p>
            <a:p>
              <a:endParaRPr lang="en-US" altLang="en-US" sz="1400" dirty="0"/>
            </a:p>
          </p:txBody>
        </p:sp>
        <p:sp>
          <p:nvSpPr>
            <p:cNvPr id="9" name="TextBox 8"/>
            <p:cNvSpPr txBox="1"/>
            <p:nvPr/>
          </p:nvSpPr>
          <p:spPr>
            <a:xfrm>
              <a:off x="5572298" y="3055497"/>
              <a:ext cx="1438214" cy="338554"/>
            </a:xfrm>
            <a:prstGeom prst="rect">
              <a:avLst/>
            </a:prstGeom>
            <a:noFill/>
          </p:spPr>
          <p:txBody>
            <a:bodyPr wrap="none" rtlCol="0">
              <a:spAutoFit/>
            </a:bodyPr>
            <a:lstStyle/>
            <a:p>
              <a:r>
                <a:rPr lang="en-US" sz="1600" dirty="0"/>
                <a:t>State Change</a:t>
              </a:r>
            </a:p>
          </p:txBody>
        </p:sp>
        <p:sp>
          <p:nvSpPr>
            <p:cNvPr id="10" name="TextBox 9"/>
            <p:cNvSpPr txBox="1"/>
            <p:nvPr/>
          </p:nvSpPr>
          <p:spPr>
            <a:xfrm>
              <a:off x="2107171" y="3055497"/>
              <a:ext cx="1488997" cy="338554"/>
            </a:xfrm>
            <a:prstGeom prst="rect">
              <a:avLst/>
            </a:prstGeom>
            <a:noFill/>
          </p:spPr>
          <p:txBody>
            <a:bodyPr wrap="none" rtlCol="0">
              <a:spAutoFit/>
            </a:bodyPr>
            <a:lstStyle/>
            <a:p>
              <a:r>
                <a:rPr lang="en-US" sz="1600" dirty="0"/>
                <a:t>View selection</a:t>
              </a:r>
            </a:p>
          </p:txBody>
        </p:sp>
        <p:sp>
          <p:nvSpPr>
            <p:cNvPr id="11" name="TextBox 10"/>
            <p:cNvSpPr txBox="1"/>
            <p:nvPr/>
          </p:nvSpPr>
          <p:spPr>
            <a:xfrm>
              <a:off x="3743498" y="4722175"/>
              <a:ext cx="1828800" cy="338554"/>
            </a:xfrm>
            <a:prstGeom prst="rect">
              <a:avLst/>
            </a:prstGeom>
            <a:noFill/>
          </p:spPr>
          <p:txBody>
            <a:bodyPr wrap="square" rtlCol="0">
              <a:spAutoFit/>
            </a:bodyPr>
            <a:lstStyle/>
            <a:p>
              <a:r>
                <a:rPr lang="en-US" sz="1600" dirty="0">
                  <a:latin typeface="+mj-lt"/>
                </a:rPr>
                <a:t>State query</a:t>
              </a:r>
            </a:p>
          </p:txBody>
        </p:sp>
        <p:sp>
          <p:nvSpPr>
            <p:cNvPr id="12" name="TextBox 11"/>
            <p:cNvSpPr txBox="1"/>
            <p:nvPr/>
          </p:nvSpPr>
          <p:spPr>
            <a:xfrm>
              <a:off x="3571816" y="3940913"/>
              <a:ext cx="1938351" cy="338554"/>
            </a:xfrm>
            <a:prstGeom prst="rect">
              <a:avLst/>
            </a:prstGeom>
            <a:noFill/>
          </p:spPr>
          <p:txBody>
            <a:bodyPr wrap="none" rtlCol="0">
              <a:spAutoFit/>
            </a:bodyPr>
            <a:lstStyle/>
            <a:p>
              <a:r>
                <a:rPr lang="en-US" sz="1600" dirty="0">
                  <a:latin typeface="+mj-lt"/>
                </a:rPr>
                <a:t>Change</a:t>
              </a:r>
              <a:r>
                <a:rPr lang="en-US" sz="1600" dirty="0"/>
                <a:t> notification</a:t>
              </a:r>
            </a:p>
          </p:txBody>
        </p:sp>
        <p:sp>
          <p:nvSpPr>
            <p:cNvPr id="13" name="TextBox 12"/>
            <p:cNvSpPr txBox="1"/>
            <p:nvPr/>
          </p:nvSpPr>
          <p:spPr>
            <a:xfrm>
              <a:off x="914400" y="2204879"/>
              <a:ext cx="1279517" cy="338554"/>
            </a:xfrm>
            <a:prstGeom prst="rect">
              <a:avLst/>
            </a:prstGeom>
            <a:noFill/>
          </p:spPr>
          <p:txBody>
            <a:bodyPr wrap="none" rtlCol="0">
              <a:spAutoFit/>
            </a:bodyPr>
            <a:lstStyle/>
            <a:p>
              <a:r>
                <a:rPr lang="en-US" sz="1600" dirty="0">
                  <a:latin typeface="+mj-lt"/>
                </a:rPr>
                <a:t>User events</a:t>
              </a:r>
            </a:p>
          </p:txBody>
        </p:sp>
        <p:grpSp>
          <p:nvGrpSpPr>
            <p:cNvPr id="20" name="Group 19"/>
            <p:cNvGrpSpPr/>
            <p:nvPr/>
          </p:nvGrpSpPr>
          <p:grpSpPr>
            <a:xfrm>
              <a:off x="3377394" y="5557806"/>
              <a:ext cx="2349282" cy="651617"/>
              <a:chOff x="838200" y="5225534"/>
              <a:chExt cx="2349282" cy="651617"/>
            </a:xfrm>
          </p:grpSpPr>
          <p:cxnSp>
            <p:nvCxnSpPr>
              <p:cNvPr id="15" name="Straight Arrow Connector 14"/>
              <p:cNvCxnSpPr/>
              <p:nvPr/>
            </p:nvCxnSpPr>
            <p:spPr bwMode="auto">
              <a:xfrm>
                <a:off x="838200" y="5410200"/>
                <a:ext cx="838200" cy="0"/>
              </a:xfrm>
              <a:prstGeom prst="straightConnector1">
                <a:avLst/>
              </a:prstGeom>
              <a:noFill/>
              <a:ln w="3810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841310" y="5715000"/>
                <a:ext cx="838200" cy="0"/>
              </a:xfrm>
              <a:prstGeom prst="straightConnector1">
                <a:avLst/>
              </a:prstGeom>
              <a:noFill/>
              <a:ln w="38100" cap="flat" cmpd="sng" algn="ctr">
                <a:solidFill>
                  <a:schemeClr val="tx1"/>
                </a:solidFill>
                <a:prstDash val="dash"/>
                <a:round/>
                <a:headEnd type="none" w="med" len="med"/>
                <a:tailEnd type="triangle"/>
              </a:ln>
              <a:effectLst/>
            </p:spPr>
          </p:cxnSp>
          <p:sp>
            <p:nvSpPr>
              <p:cNvPr id="18" name="TextBox 17"/>
              <p:cNvSpPr txBox="1"/>
              <p:nvPr/>
            </p:nvSpPr>
            <p:spPr>
              <a:xfrm>
                <a:off x="1835830" y="5225534"/>
                <a:ext cx="1351652" cy="369332"/>
              </a:xfrm>
              <a:prstGeom prst="rect">
                <a:avLst/>
              </a:prstGeom>
              <a:noFill/>
            </p:spPr>
            <p:txBody>
              <a:bodyPr wrap="none" rtlCol="0">
                <a:spAutoFit/>
              </a:bodyPr>
              <a:lstStyle/>
              <a:p>
                <a:r>
                  <a:rPr lang="en-US" dirty="0"/>
                  <a:t>Invocations</a:t>
                </a:r>
              </a:p>
            </p:txBody>
          </p:sp>
          <p:sp>
            <p:nvSpPr>
              <p:cNvPr id="19" name="TextBox 18"/>
              <p:cNvSpPr txBox="1"/>
              <p:nvPr/>
            </p:nvSpPr>
            <p:spPr>
              <a:xfrm>
                <a:off x="1835830" y="5507819"/>
                <a:ext cx="889987" cy="369332"/>
              </a:xfrm>
              <a:prstGeom prst="rect">
                <a:avLst/>
              </a:prstGeom>
              <a:noFill/>
            </p:spPr>
            <p:txBody>
              <a:bodyPr wrap="none" rtlCol="0">
                <a:spAutoFit/>
              </a:bodyPr>
              <a:lstStyle/>
              <a:p>
                <a:r>
                  <a:rPr lang="en-US" dirty="0"/>
                  <a:t>Events</a:t>
                </a:r>
              </a:p>
            </p:txBody>
          </p:sp>
        </p:grpSp>
      </p:grpSp>
    </p:spTree>
    <p:extLst>
      <p:ext uri="{BB962C8B-B14F-4D97-AF65-F5344CB8AC3E}">
        <p14:creationId xmlns:p14="http://schemas.microsoft.com/office/powerpoint/2010/main" val="20725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839F-84FD-5D70-EAA6-890EF99FA37D}"/>
              </a:ext>
            </a:extLst>
          </p:cNvPr>
          <p:cNvSpPr>
            <a:spLocks noGrp="1"/>
          </p:cNvSpPr>
          <p:nvPr>
            <p:ph type="title"/>
          </p:nvPr>
        </p:nvSpPr>
        <p:spPr/>
        <p:txBody>
          <a:bodyPr/>
          <a:lstStyle/>
          <a:p>
            <a:r>
              <a:rPr lang="en-US" dirty="0"/>
              <a:t>Detect Faults</a:t>
            </a:r>
          </a:p>
        </p:txBody>
      </p:sp>
      <p:sp>
        <p:nvSpPr>
          <p:cNvPr id="3" name="Content Placeholder 2">
            <a:extLst>
              <a:ext uri="{FF2B5EF4-FFF2-40B4-BE49-F238E27FC236}">
                <a16:creationId xmlns:a16="http://schemas.microsoft.com/office/drawing/2014/main" id="{EEEB9469-0932-9C21-AE9E-2491D4E81FC6}"/>
              </a:ext>
            </a:extLst>
          </p:cNvPr>
          <p:cNvSpPr>
            <a:spLocks noGrp="1"/>
          </p:cNvSpPr>
          <p:nvPr>
            <p:ph idx="1"/>
          </p:nvPr>
        </p:nvSpPr>
        <p:spPr/>
        <p:txBody>
          <a:bodyPr>
            <a:normAutofit fontScale="77500" lnSpcReduction="20000"/>
          </a:bodyPr>
          <a:lstStyle/>
          <a:p>
            <a:r>
              <a:rPr lang="en-US" b="1" dirty="0"/>
              <a:t>Monitor</a:t>
            </a:r>
            <a:r>
              <a:rPr lang="en-US" dirty="0"/>
              <a:t>: A component is used to monitor the health of various other parts of the system.  It orchestrates software using other tactics to detect malfunctioning components</a:t>
            </a:r>
          </a:p>
          <a:p>
            <a:r>
              <a:rPr lang="en-US" b="1" dirty="0"/>
              <a:t>Ping / Echo</a:t>
            </a:r>
            <a:r>
              <a:rPr lang="en-US" dirty="0"/>
              <a:t>: An asynchronous request / response message pair is exchanged between nodes.  The echo indicates the pinged component is alive</a:t>
            </a:r>
          </a:p>
          <a:p>
            <a:r>
              <a:rPr lang="en-US" b="1" dirty="0"/>
              <a:t>Heartbeat</a:t>
            </a:r>
            <a:r>
              <a:rPr lang="en-US" dirty="0"/>
              <a:t>:  A periodic message (a heartbeat) is sent by a node notifying a listening monitor that it </a:t>
            </a:r>
            <a:r>
              <a:rPr lang="en-US"/>
              <a:t>is still alive</a:t>
            </a:r>
            <a:r>
              <a:rPr lang="en-US" dirty="0"/>
              <a:t>.</a:t>
            </a:r>
          </a:p>
          <a:p>
            <a:r>
              <a:rPr lang="en-US" b="1" dirty="0"/>
              <a:t>Timestamp</a:t>
            </a:r>
            <a:r>
              <a:rPr lang="en-US" dirty="0"/>
              <a:t>:  Used to detect incorrect sequences of events</a:t>
            </a:r>
          </a:p>
          <a:p>
            <a:r>
              <a:rPr lang="en-US" b="1" dirty="0"/>
              <a:t>Condition Monitoring</a:t>
            </a:r>
            <a:r>
              <a:rPr lang="en-US" dirty="0"/>
              <a:t>:  Check conditions in a process or device, or validating assumptions made during design</a:t>
            </a:r>
          </a:p>
          <a:p>
            <a:r>
              <a:rPr lang="en-US" b="1" dirty="0"/>
              <a:t>Sanity Checking</a:t>
            </a:r>
            <a:r>
              <a:rPr lang="en-US" dirty="0"/>
              <a:t>: Check the validity of specific operations or outputs of a component</a:t>
            </a:r>
          </a:p>
          <a:p>
            <a:r>
              <a:rPr lang="en-US" b="1" dirty="0"/>
              <a:t>Voting</a:t>
            </a:r>
            <a:r>
              <a:rPr lang="en-US" dirty="0"/>
              <a:t>:  Comparing computational results from multiple sources</a:t>
            </a:r>
          </a:p>
          <a:p>
            <a:r>
              <a:rPr lang="en-US" b="1" dirty="0"/>
              <a:t>Exception Detection</a:t>
            </a:r>
            <a:r>
              <a:rPr lang="en-US" dirty="0"/>
              <a:t>:  Detection of a system condition that alters the normal flow of execution</a:t>
            </a:r>
          </a:p>
          <a:p>
            <a:r>
              <a:rPr lang="en-US" b="1" dirty="0"/>
              <a:t>Self-test</a:t>
            </a:r>
            <a:r>
              <a:rPr lang="en-US" dirty="0"/>
              <a:t>: Run a set of procedures to test for correct operation</a:t>
            </a:r>
          </a:p>
        </p:txBody>
      </p:sp>
    </p:spTree>
    <p:extLst>
      <p:ext uri="{BB962C8B-B14F-4D97-AF65-F5344CB8AC3E}">
        <p14:creationId xmlns:p14="http://schemas.microsoft.com/office/powerpoint/2010/main" val="7650899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MVC Solution - 1</a:t>
            </a:r>
          </a:p>
        </p:txBody>
      </p:sp>
      <p:sp>
        <p:nvSpPr>
          <p:cNvPr id="3" name="Content Placeholder 2"/>
          <p:cNvSpPr>
            <a:spLocks noGrp="1"/>
          </p:cNvSpPr>
          <p:nvPr>
            <p:ph idx="1"/>
          </p:nvPr>
        </p:nvSpPr>
        <p:spPr/>
        <p:txBody>
          <a:bodyPr>
            <a:normAutofit fontScale="77500" lnSpcReduction="20000"/>
          </a:bodyPr>
          <a:lstStyle/>
          <a:p>
            <a:pPr>
              <a:lnSpc>
                <a:spcPct val="100000"/>
              </a:lnSpc>
            </a:pPr>
            <a:r>
              <a:rPr lang="en-US" sz="3200" b="1" i="0" u="none" strike="noStrike" kern="1200" baseline="0" dirty="0">
                <a:solidFill>
                  <a:schemeClr val="tx1"/>
                </a:solidFill>
                <a:latin typeface="+mn-lt"/>
                <a:ea typeface="+mn-ea"/>
                <a:cs typeface="+mn-cs"/>
              </a:rPr>
              <a:t>Overview</a:t>
            </a:r>
            <a:r>
              <a:rPr lang="en-US" sz="3200" b="0" i="0" u="none" strike="noStrike" kern="1200" baseline="0" dirty="0">
                <a:solidFill>
                  <a:schemeClr val="tx1"/>
                </a:solidFill>
                <a:latin typeface="+mn-lt"/>
                <a:ea typeface="+mn-ea"/>
                <a:cs typeface="+mn-cs"/>
              </a:rPr>
              <a:t>: The MVC pattern breaks system functionality into three components: a</a:t>
            </a:r>
            <a:r>
              <a:rPr lang="en-US" sz="3200" b="0" i="0" u="none" strike="noStrike" kern="120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model, a view, and a controller that mediates between the model and the view.</a:t>
            </a:r>
          </a:p>
          <a:p>
            <a:pPr>
              <a:lnSpc>
                <a:spcPct val="100000"/>
              </a:lnSpc>
            </a:pPr>
            <a:r>
              <a:rPr lang="en-US" sz="3200" b="1" i="0" u="none" strike="noStrike" kern="1200" baseline="0" dirty="0">
                <a:solidFill>
                  <a:schemeClr val="tx1"/>
                </a:solidFill>
                <a:latin typeface="+mn-lt"/>
                <a:ea typeface="+mn-ea"/>
                <a:cs typeface="+mn-cs"/>
              </a:rPr>
              <a:t>Elements</a:t>
            </a:r>
            <a:r>
              <a:rPr lang="en-US" sz="3200" b="0" i="0" u="none" strike="noStrike" kern="1200" baseline="0" dirty="0">
                <a:solidFill>
                  <a:schemeClr val="tx1"/>
                </a:solidFill>
                <a:latin typeface="+mn-lt"/>
                <a:ea typeface="+mn-ea"/>
                <a:cs typeface="+mn-cs"/>
              </a:rPr>
              <a:t>: </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model </a:t>
            </a:r>
            <a:r>
              <a:rPr lang="en-US" sz="2800" b="0" i="0" u="none" strike="noStrike" kern="1200" baseline="0" dirty="0">
                <a:solidFill>
                  <a:schemeClr val="tx1"/>
                </a:solidFill>
                <a:latin typeface="+mn-lt"/>
                <a:ea typeface="+mn-ea"/>
                <a:cs typeface="+mn-cs"/>
              </a:rPr>
              <a:t>is a representation of the application data or state, and it contains (or provides an interface  to) application logic.</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view </a:t>
            </a:r>
            <a:r>
              <a:rPr lang="en-US" sz="2800" b="0" i="0" u="none" strike="noStrike" kern="1200" baseline="0" dirty="0">
                <a:solidFill>
                  <a:schemeClr val="tx1"/>
                </a:solidFill>
                <a:latin typeface="+mn-lt"/>
                <a:ea typeface="+mn-ea"/>
                <a:cs typeface="+mn-cs"/>
              </a:rPr>
              <a:t>is a user interface component that either produces a representation of the model for the user or allows for some form of user input, or both.</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controller </a:t>
            </a:r>
            <a:r>
              <a:rPr lang="en-US" sz="2800" b="0" i="0" u="none" strike="noStrike" kern="1200" baseline="0" dirty="0">
                <a:solidFill>
                  <a:schemeClr val="tx1"/>
                </a:solidFill>
                <a:latin typeface="+mn-lt"/>
                <a:ea typeface="+mn-ea"/>
                <a:cs typeface="+mn-cs"/>
              </a:rPr>
              <a:t>manages the interaction between the model and the view, translating user actions into changes to the model or changes to the view.</a:t>
            </a:r>
          </a:p>
        </p:txBody>
      </p:sp>
    </p:spTree>
    <p:extLst>
      <p:ext uri="{BB962C8B-B14F-4D97-AF65-F5344CB8AC3E}">
        <p14:creationId xmlns:p14="http://schemas.microsoft.com/office/powerpoint/2010/main" val="13983567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MVC Solution - 2</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1" i="0" u="none" strike="noStrike" kern="1200" baseline="0" dirty="0">
                <a:solidFill>
                  <a:schemeClr val="tx1"/>
                </a:solidFill>
                <a:latin typeface="+mn-lt"/>
                <a:ea typeface="+mn-ea"/>
                <a:cs typeface="+mn-cs"/>
              </a:rPr>
              <a:t>Relations</a:t>
            </a:r>
            <a:r>
              <a:rPr lang="en-US" sz="3200" b="0" i="0" u="none" strike="noStrike" kern="1200" baseline="0" dirty="0">
                <a:solidFill>
                  <a:schemeClr val="tx1"/>
                </a:solidFill>
                <a:latin typeface="+mn-lt"/>
                <a:ea typeface="+mn-ea"/>
                <a:cs typeface="+mn-cs"/>
              </a:rPr>
              <a:t>: The </a:t>
            </a:r>
            <a:r>
              <a:rPr lang="en-US" sz="3200" b="0" i="1" u="none" strike="noStrike" kern="1200" baseline="0" dirty="0">
                <a:solidFill>
                  <a:schemeClr val="tx1"/>
                </a:solidFill>
                <a:latin typeface="+mn-lt"/>
                <a:ea typeface="+mn-ea"/>
                <a:cs typeface="+mn-cs"/>
              </a:rPr>
              <a:t>notifies </a:t>
            </a:r>
            <a:r>
              <a:rPr lang="en-US" sz="3200" b="0" i="0" u="none" strike="noStrike" kern="1200" baseline="0" dirty="0">
                <a:solidFill>
                  <a:schemeClr val="tx1"/>
                </a:solidFill>
                <a:latin typeface="+mn-lt"/>
                <a:ea typeface="+mn-ea"/>
                <a:cs typeface="+mn-cs"/>
              </a:rPr>
              <a:t>relation connects instances of model, view, and controller, notifying elements of relevant state changes.</a:t>
            </a:r>
          </a:p>
          <a:p>
            <a:pPr>
              <a:lnSpc>
                <a:spcPct val="100000"/>
              </a:lnSpc>
            </a:pPr>
            <a:r>
              <a:rPr lang="en-US" sz="3200" b="1" i="0" u="none" strike="noStrike" kern="1200" baseline="0" dirty="0">
                <a:solidFill>
                  <a:schemeClr val="tx1"/>
                </a:solidFill>
                <a:latin typeface="+mn-lt"/>
                <a:ea typeface="+mn-ea"/>
                <a:cs typeface="+mn-cs"/>
              </a:rPr>
              <a:t>Constraints</a:t>
            </a:r>
            <a:r>
              <a:rPr lang="en-US" sz="3200" b="0" i="0" u="none" strike="noStrike" kern="1200" baseline="0" dirty="0">
                <a:solidFill>
                  <a:schemeClr val="tx1"/>
                </a:solidFill>
                <a:latin typeface="+mn-lt"/>
                <a:ea typeface="+mn-ea"/>
                <a:cs typeface="+mn-cs"/>
              </a:rPr>
              <a:t>: </a:t>
            </a:r>
          </a:p>
          <a:p>
            <a:pPr lvl="1">
              <a:lnSpc>
                <a:spcPct val="100000"/>
              </a:lnSpc>
            </a:pPr>
            <a:r>
              <a:rPr lang="en-US" sz="2800" b="0" i="0" u="none" strike="noStrike" kern="1200" baseline="0" dirty="0">
                <a:solidFill>
                  <a:schemeClr val="tx1"/>
                </a:solidFill>
                <a:latin typeface="+mn-lt"/>
                <a:ea typeface="+mn-ea"/>
                <a:cs typeface="+mn-cs"/>
              </a:rPr>
              <a:t>There must be at least one instance each of model, view, and controller.</a:t>
            </a:r>
          </a:p>
          <a:p>
            <a:pPr lvl="1">
              <a:lnSpc>
                <a:spcPct val="100000"/>
              </a:lnSpc>
            </a:pPr>
            <a:r>
              <a:rPr lang="en-US" sz="2800" b="0" i="0" u="none" strike="noStrike" kern="1200" baseline="0" dirty="0">
                <a:solidFill>
                  <a:schemeClr val="tx1"/>
                </a:solidFill>
                <a:latin typeface="+mn-lt"/>
                <a:ea typeface="+mn-ea"/>
                <a:cs typeface="+mn-cs"/>
              </a:rPr>
              <a:t>The model component should not interact directly with the controller.</a:t>
            </a:r>
          </a:p>
          <a:p>
            <a:pPr>
              <a:lnSpc>
                <a:spcPct val="100000"/>
              </a:lnSpc>
            </a:pPr>
            <a:r>
              <a:rPr lang="en-US" sz="3200" b="1" i="0" u="none" strike="noStrike" kern="1200" baseline="0" dirty="0">
                <a:solidFill>
                  <a:schemeClr val="tx1"/>
                </a:solidFill>
                <a:latin typeface="+mn-lt"/>
                <a:ea typeface="+mn-ea"/>
                <a:cs typeface="+mn-cs"/>
              </a:rPr>
              <a:t>Weaknesses</a:t>
            </a:r>
            <a:r>
              <a:rPr lang="en-US" sz="3200" b="0" i="0" u="none" strike="noStrike" kern="1200" baseline="0" dirty="0">
                <a:solidFill>
                  <a:schemeClr val="tx1"/>
                </a:solidFill>
                <a:latin typeface="+mn-lt"/>
                <a:ea typeface="+mn-ea"/>
                <a:cs typeface="+mn-cs"/>
              </a:rPr>
              <a:t>:</a:t>
            </a:r>
          </a:p>
          <a:p>
            <a:pPr lvl="1">
              <a:lnSpc>
                <a:spcPct val="100000"/>
              </a:lnSpc>
            </a:pPr>
            <a:r>
              <a:rPr lang="en-US" sz="2800" b="0" i="0" u="none" strike="noStrike" kern="1200" baseline="0" dirty="0">
                <a:solidFill>
                  <a:schemeClr val="tx1"/>
                </a:solidFill>
                <a:latin typeface="+mn-lt"/>
                <a:ea typeface="+mn-ea"/>
                <a:cs typeface="+mn-cs"/>
              </a:rPr>
              <a:t>The complexity may not be worth it for simple user interfaces.</a:t>
            </a:r>
          </a:p>
          <a:p>
            <a:pPr lvl="1">
              <a:lnSpc>
                <a:spcPct val="100000"/>
              </a:lnSpc>
            </a:pPr>
            <a:r>
              <a:rPr lang="en-US" sz="2800" b="0" i="0" u="none" strike="noStrike" kern="1200" baseline="0" dirty="0">
                <a:solidFill>
                  <a:schemeClr val="tx1"/>
                </a:solidFill>
                <a:latin typeface="+mn-lt"/>
                <a:ea typeface="+mn-ea"/>
                <a:cs typeface="+mn-cs"/>
              </a:rPr>
              <a:t>The model, view, and controller abstractions may not be good fits for some user interface toolkits.</a:t>
            </a:r>
            <a:endParaRPr lang="en-US" dirty="0"/>
          </a:p>
        </p:txBody>
      </p:sp>
    </p:spTree>
    <p:extLst>
      <p:ext uri="{BB962C8B-B14F-4D97-AF65-F5344CB8AC3E}">
        <p14:creationId xmlns:p14="http://schemas.microsoft.com/office/powerpoint/2010/main" val="9596506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75E0-F1DB-88AB-6FB4-5D418ACCCEC3}"/>
              </a:ext>
            </a:extLst>
          </p:cNvPr>
          <p:cNvSpPr>
            <a:spLocks noGrp="1"/>
          </p:cNvSpPr>
          <p:nvPr>
            <p:ph type="title"/>
          </p:nvPr>
        </p:nvSpPr>
        <p:spPr/>
        <p:txBody>
          <a:bodyPr/>
          <a:lstStyle/>
          <a:p>
            <a:r>
              <a:rPr lang="en-US" dirty="0"/>
              <a:t>Safety</a:t>
            </a:r>
          </a:p>
        </p:txBody>
      </p:sp>
      <p:sp>
        <p:nvSpPr>
          <p:cNvPr id="3" name="Text Placeholder 2">
            <a:extLst>
              <a:ext uri="{FF2B5EF4-FFF2-40B4-BE49-F238E27FC236}">
                <a16:creationId xmlns:a16="http://schemas.microsoft.com/office/drawing/2014/main" id="{B9541D10-20BB-F2BA-737D-B5DF5789F83A}"/>
              </a:ext>
            </a:extLst>
          </p:cNvPr>
          <p:cNvSpPr>
            <a:spLocks noGrp="1"/>
          </p:cNvSpPr>
          <p:nvPr>
            <p:ph type="body" idx="1"/>
          </p:nvPr>
        </p:nvSpPr>
        <p:spPr/>
        <p:txBody>
          <a:bodyPr/>
          <a:lstStyle/>
          <a:p>
            <a:r>
              <a:rPr lang="en-US" dirty="0"/>
              <a:t>The system’s ability to avoid straying into states that cause or lead to damage, injury or loss of life</a:t>
            </a:r>
          </a:p>
        </p:txBody>
      </p:sp>
      <p:pic>
        <p:nvPicPr>
          <p:cNvPr id="5" name="Picture 4">
            <a:extLst>
              <a:ext uri="{FF2B5EF4-FFF2-40B4-BE49-F238E27FC236}">
                <a16:creationId xmlns:a16="http://schemas.microsoft.com/office/drawing/2014/main" id="{10066CC1-1027-D11F-CF03-4AE84F061F9D}"/>
              </a:ext>
            </a:extLst>
          </p:cNvPr>
          <p:cNvPicPr>
            <a:picLocks noChangeAspect="1"/>
          </p:cNvPicPr>
          <p:nvPr/>
        </p:nvPicPr>
        <p:blipFill>
          <a:blip r:embed="rId2"/>
          <a:stretch>
            <a:fillRect/>
          </a:stretch>
        </p:blipFill>
        <p:spPr>
          <a:xfrm>
            <a:off x="3729391" y="630936"/>
            <a:ext cx="4683241" cy="2294425"/>
          </a:xfrm>
          <a:prstGeom prst="rect">
            <a:avLst/>
          </a:prstGeom>
        </p:spPr>
      </p:pic>
    </p:spTree>
    <p:extLst>
      <p:ext uri="{BB962C8B-B14F-4D97-AF65-F5344CB8AC3E}">
        <p14:creationId xmlns:p14="http://schemas.microsoft.com/office/powerpoint/2010/main" val="36956695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a:bodyPr>
          <a:lstStyle/>
          <a:p>
            <a:pPr lvl="1"/>
            <a:r>
              <a:rPr lang="en-US" sz="2400" dirty="0"/>
              <a:t>Unsafe states can be caused by a number of factors:</a:t>
            </a:r>
          </a:p>
          <a:p>
            <a:pPr lvl="2"/>
            <a:r>
              <a:rPr lang="en-US" sz="1600" dirty="0"/>
              <a:t>Omissions</a:t>
            </a:r>
          </a:p>
          <a:p>
            <a:pPr lvl="2"/>
            <a:r>
              <a:rPr lang="en-US" sz="1600" dirty="0"/>
              <a:t>Commission – the spurious occurrence of an undesirable event</a:t>
            </a:r>
          </a:p>
          <a:p>
            <a:pPr lvl="2"/>
            <a:r>
              <a:rPr lang="en-US" sz="1600" dirty="0"/>
              <a:t>Timing</a:t>
            </a:r>
          </a:p>
          <a:p>
            <a:pPr lvl="2"/>
            <a:r>
              <a:rPr lang="en-US" sz="1600" dirty="0"/>
              <a:t>Problems with System values</a:t>
            </a:r>
          </a:p>
          <a:p>
            <a:pPr lvl="2"/>
            <a:r>
              <a:rPr lang="en-US" sz="1600" dirty="0"/>
              <a:t>Sequence omission and commission – in a sequence of events an event is missing or an unexpected event is inserted</a:t>
            </a:r>
          </a:p>
          <a:p>
            <a:pPr lvl="2"/>
            <a:r>
              <a:rPr lang="en-US" sz="1600" dirty="0"/>
              <a:t>Out of sequence</a:t>
            </a:r>
          </a:p>
          <a:p>
            <a:pPr lvl="1"/>
            <a:r>
              <a:rPr lang="en-US" sz="2000" dirty="0"/>
              <a:t>Architecting for safety begins by identifying the system’s safety critical functions</a:t>
            </a:r>
          </a:p>
          <a:p>
            <a:pPr lvl="2"/>
            <a:r>
              <a:rPr lang="en-US" sz="1600" dirty="0"/>
              <a:t>FMEA – Failure Mode and Effects Analysis</a:t>
            </a:r>
          </a:p>
          <a:p>
            <a:pPr lvl="2"/>
            <a:r>
              <a:rPr lang="en-US" sz="1600" dirty="0"/>
              <a:t>FTA – Fault Tree Analysis</a:t>
            </a:r>
          </a:p>
        </p:txBody>
      </p:sp>
    </p:spTree>
    <p:extLst>
      <p:ext uri="{BB962C8B-B14F-4D97-AF65-F5344CB8AC3E}">
        <p14:creationId xmlns:p14="http://schemas.microsoft.com/office/powerpoint/2010/main" val="42684487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A70E-E5D1-500B-14CB-D326E6047C32}"/>
              </a:ext>
            </a:extLst>
          </p:cNvPr>
          <p:cNvSpPr>
            <a:spLocks noGrp="1"/>
          </p:cNvSpPr>
          <p:nvPr>
            <p:ph type="title"/>
          </p:nvPr>
        </p:nvSpPr>
        <p:spPr/>
        <p:txBody>
          <a:bodyPr/>
          <a:lstStyle/>
          <a:p>
            <a:r>
              <a:rPr lang="en-US" dirty="0"/>
              <a:t>Safety Tactics</a:t>
            </a:r>
          </a:p>
        </p:txBody>
      </p:sp>
      <p:pic>
        <p:nvPicPr>
          <p:cNvPr id="4" name="Picture 3">
            <a:extLst>
              <a:ext uri="{FF2B5EF4-FFF2-40B4-BE49-F238E27FC236}">
                <a16:creationId xmlns:a16="http://schemas.microsoft.com/office/drawing/2014/main" id="{11664DBF-CD20-97C8-3271-51677064C1F5}"/>
              </a:ext>
            </a:extLst>
          </p:cNvPr>
          <p:cNvPicPr>
            <a:picLocks noChangeAspect="1"/>
          </p:cNvPicPr>
          <p:nvPr/>
        </p:nvPicPr>
        <p:blipFill>
          <a:blip r:embed="rId2"/>
          <a:stretch>
            <a:fillRect/>
          </a:stretch>
        </p:blipFill>
        <p:spPr>
          <a:xfrm>
            <a:off x="2170176" y="1813560"/>
            <a:ext cx="4803648" cy="3230880"/>
          </a:xfrm>
          <a:prstGeom prst="rect">
            <a:avLst/>
          </a:prstGeom>
        </p:spPr>
      </p:pic>
    </p:spTree>
    <p:extLst>
      <p:ext uri="{BB962C8B-B14F-4D97-AF65-F5344CB8AC3E}">
        <p14:creationId xmlns:p14="http://schemas.microsoft.com/office/powerpoint/2010/main" val="31868992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75E0-F1DB-88AB-6FB4-5D418ACCCEC3}"/>
              </a:ext>
            </a:extLst>
          </p:cNvPr>
          <p:cNvSpPr>
            <a:spLocks noGrp="1"/>
          </p:cNvSpPr>
          <p:nvPr>
            <p:ph type="title"/>
          </p:nvPr>
        </p:nvSpPr>
        <p:spPr/>
        <p:txBody>
          <a:bodyPr/>
          <a:lstStyle/>
          <a:p>
            <a:r>
              <a:rPr lang="en-US" dirty="0"/>
              <a:t>Security</a:t>
            </a:r>
          </a:p>
        </p:txBody>
      </p:sp>
      <p:sp>
        <p:nvSpPr>
          <p:cNvPr id="3" name="Text Placeholder 2">
            <a:extLst>
              <a:ext uri="{FF2B5EF4-FFF2-40B4-BE49-F238E27FC236}">
                <a16:creationId xmlns:a16="http://schemas.microsoft.com/office/drawing/2014/main" id="{B9541D10-20BB-F2BA-737D-B5DF5789F83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8380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a:bodyPr>
          <a:lstStyle/>
          <a:p>
            <a:r>
              <a:rPr lang="en-US" sz="1800" b="1" dirty="0"/>
              <a:t>CIA</a:t>
            </a:r>
          </a:p>
          <a:p>
            <a:pPr lvl="1"/>
            <a:r>
              <a:rPr lang="en-US" sz="1600" dirty="0"/>
              <a:t>Confidentiality – Data or services are protected from unauthorized access</a:t>
            </a:r>
          </a:p>
          <a:p>
            <a:pPr lvl="1"/>
            <a:r>
              <a:rPr lang="en-US" sz="1600" dirty="0"/>
              <a:t>Integrity – The data or services are not subject to unauthorized manipulation</a:t>
            </a:r>
          </a:p>
          <a:p>
            <a:pPr lvl="1"/>
            <a:r>
              <a:rPr lang="en-US" sz="1600" dirty="0"/>
              <a:t>Availability – The system will be available for legitimate usage</a:t>
            </a:r>
          </a:p>
          <a:p>
            <a:pPr lvl="1"/>
            <a:endParaRPr lang="en-US" sz="1600" dirty="0"/>
          </a:p>
          <a:p>
            <a:pPr lvl="1"/>
            <a:endParaRPr lang="en-US" sz="1600" dirty="0"/>
          </a:p>
          <a:p>
            <a:pPr marL="201168" lvl="1" indent="0">
              <a:buNone/>
            </a:pPr>
            <a:r>
              <a:rPr lang="en-US" sz="1600" b="1" i="1" dirty="0"/>
              <a:t>Privacy</a:t>
            </a:r>
            <a:r>
              <a:rPr lang="en-US" sz="1600" dirty="0"/>
              <a:t> – related to security.  Achieving privacy is about limiting access to information</a:t>
            </a:r>
          </a:p>
        </p:txBody>
      </p:sp>
    </p:spTree>
    <p:extLst>
      <p:ext uri="{BB962C8B-B14F-4D97-AF65-F5344CB8AC3E}">
        <p14:creationId xmlns:p14="http://schemas.microsoft.com/office/powerpoint/2010/main" val="8737207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C7C65-BFE6-41EB-94F7-BB70391DCDF0}"/>
              </a:ext>
            </a:extLst>
          </p:cNvPr>
          <p:cNvSpPr>
            <a:spLocks noGrp="1"/>
          </p:cNvSpPr>
          <p:nvPr>
            <p:ph type="title"/>
          </p:nvPr>
        </p:nvSpPr>
        <p:spPr/>
        <p:txBody>
          <a:bodyPr/>
          <a:lstStyle/>
          <a:p>
            <a:r>
              <a:rPr lang="en-US" dirty="0"/>
              <a:t>Security Tactics</a:t>
            </a:r>
          </a:p>
        </p:txBody>
      </p:sp>
      <p:pic>
        <p:nvPicPr>
          <p:cNvPr id="5" name="Picture 4">
            <a:extLst>
              <a:ext uri="{FF2B5EF4-FFF2-40B4-BE49-F238E27FC236}">
                <a16:creationId xmlns:a16="http://schemas.microsoft.com/office/drawing/2014/main" id="{F83D7621-4E36-BB43-38AE-EB6720E81647}"/>
              </a:ext>
            </a:extLst>
          </p:cNvPr>
          <p:cNvPicPr>
            <a:picLocks noChangeAspect="1"/>
          </p:cNvPicPr>
          <p:nvPr/>
        </p:nvPicPr>
        <p:blipFill>
          <a:blip r:embed="rId2"/>
          <a:stretch>
            <a:fillRect/>
          </a:stretch>
        </p:blipFill>
        <p:spPr>
          <a:xfrm>
            <a:off x="2170176" y="1959864"/>
            <a:ext cx="4803648" cy="2938272"/>
          </a:xfrm>
          <a:prstGeom prst="rect">
            <a:avLst/>
          </a:prstGeom>
        </p:spPr>
      </p:pic>
    </p:spTree>
    <p:extLst>
      <p:ext uri="{BB962C8B-B14F-4D97-AF65-F5344CB8AC3E}">
        <p14:creationId xmlns:p14="http://schemas.microsoft.com/office/powerpoint/2010/main" val="18545960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0D88D-5CD2-28C8-66A7-5DA770F39070}"/>
              </a:ext>
            </a:extLst>
          </p:cNvPr>
          <p:cNvSpPr>
            <a:spLocks noGrp="1"/>
          </p:cNvSpPr>
          <p:nvPr>
            <p:ph type="title"/>
          </p:nvPr>
        </p:nvSpPr>
        <p:spPr/>
        <p:txBody>
          <a:bodyPr/>
          <a:lstStyle/>
          <a:p>
            <a:r>
              <a:rPr lang="en-US" dirty="0"/>
              <a:t>Detect Attacks</a:t>
            </a:r>
          </a:p>
        </p:txBody>
      </p:sp>
      <p:sp>
        <p:nvSpPr>
          <p:cNvPr id="4" name="Content Placeholder 3">
            <a:extLst>
              <a:ext uri="{FF2B5EF4-FFF2-40B4-BE49-F238E27FC236}">
                <a16:creationId xmlns:a16="http://schemas.microsoft.com/office/drawing/2014/main" id="{EBB418DD-9F30-49F9-D5FD-5866C0683B9A}"/>
              </a:ext>
            </a:extLst>
          </p:cNvPr>
          <p:cNvSpPr>
            <a:spLocks noGrp="1"/>
          </p:cNvSpPr>
          <p:nvPr>
            <p:ph idx="1"/>
          </p:nvPr>
        </p:nvSpPr>
        <p:spPr/>
        <p:txBody>
          <a:bodyPr/>
          <a:lstStyle/>
          <a:p>
            <a:r>
              <a:rPr lang="en-US" b="1" dirty="0"/>
              <a:t>Detect Intrusion </a:t>
            </a:r>
            <a:r>
              <a:rPr lang="en-US" dirty="0"/>
              <a:t>– Detect patterns associated with malicious behavior</a:t>
            </a:r>
          </a:p>
          <a:p>
            <a:r>
              <a:rPr lang="en-US" b="1" dirty="0"/>
              <a:t>Detect Service Denial </a:t>
            </a:r>
            <a:r>
              <a:rPr lang="en-US" dirty="0"/>
              <a:t>– Detect patterns associated with Denial of Service Attacks</a:t>
            </a:r>
          </a:p>
          <a:p>
            <a:r>
              <a:rPr lang="en-US" b="1" dirty="0"/>
              <a:t>Verify Message Integrity – </a:t>
            </a:r>
            <a:r>
              <a:rPr lang="en-US" dirty="0"/>
              <a:t> Use techniques like hash codes or checksums to validate message integrity</a:t>
            </a:r>
          </a:p>
          <a:p>
            <a:r>
              <a:rPr lang="en-US" b="1" dirty="0"/>
              <a:t>Detect Message Delivery Anomalies </a:t>
            </a:r>
            <a:r>
              <a:rPr lang="en-US" dirty="0"/>
              <a:t>– Detect man in the middle style attacks by examining message delivery times</a:t>
            </a:r>
          </a:p>
        </p:txBody>
      </p:sp>
    </p:spTree>
    <p:extLst>
      <p:ext uri="{BB962C8B-B14F-4D97-AF65-F5344CB8AC3E}">
        <p14:creationId xmlns:p14="http://schemas.microsoft.com/office/powerpoint/2010/main" val="26513828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4F99-2938-3CA9-28EC-A8B36BFE70C0}"/>
              </a:ext>
            </a:extLst>
          </p:cNvPr>
          <p:cNvSpPr>
            <a:spLocks noGrp="1"/>
          </p:cNvSpPr>
          <p:nvPr>
            <p:ph type="title"/>
          </p:nvPr>
        </p:nvSpPr>
        <p:spPr/>
        <p:txBody>
          <a:bodyPr/>
          <a:lstStyle/>
          <a:p>
            <a:r>
              <a:rPr lang="en-US" dirty="0"/>
              <a:t>Resist Attacks</a:t>
            </a:r>
          </a:p>
        </p:txBody>
      </p:sp>
      <p:sp>
        <p:nvSpPr>
          <p:cNvPr id="3" name="Content Placeholder 2">
            <a:extLst>
              <a:ext uri="{FF2B5EF4-FFF2-40B4-BE49-F238E27FC236}">
                <a16:creationId xmlns:a16="http://schemas.microsoft.com/office/drawing/2014/main" id="{AE0C8F14-C940-99CD-ED59-7A1322A621C7}"/>
              </a:ext>
            </a:extLst>
          </p:cNvPr>
          <p:cNvSpPr>
            <a:spLocks noGrp="1"/>
          </p:cNvSpPr>
          <p:nvPr>
            <p:ph idx="1"/>
          </p:nvPr>
        </p:nvSpPr>
        <p:spPr/>
        <p:txBody>
          <a:bodyPr>
            <a:normAutofit fontScale="92500" lnSpcReduction="20000"/>
          </a:bodyPr>
          <a:lstStyle/>
          <a:p>
            <a:r>
              <a:rPr lang="en-US" b="1" dirty="0"/>
              <a:t>Identify Actors </a:t>
            </a:r>
            <a:r>
              <a:rPr lang="en-US" dirty="0"/>
              <a:t>– identify source of any external input to the system</a:t>
            </a:r>
          </a:p>
          <a:p>
            <a:r>
              <a:rPr lang="en-US" b="1" dirty="0"/>
              <a:t>Authenticate Actors </a:t>
            </a:r>
            <a:r>
              <a:rPr lang="en-US" dirty="0"/>
              <a:t>– Verify that actors are who they claim to be</a:t>
            </a:r>
          </a:p>
          <a:p>
            <a:r>
              <a:rPr lang="en-US" b="1" dirty="0"/>
              <a:t>Authorize Actors </a:t>
            </a:r>
            <a:r>
              <a:rPr lang="en-US" dirty="0"/>
              <a:t>– Ensure actors have the correct role and privileges to perform an operation</a:t>
            </a:r>
          </a:p>
          <a:p>
            <a:r>
              <a:rPr lang="en-US" b="1" dirty="0"/>
              <a:t>Limit Access </a:t>
            </a:r>
            <a:r>
              <a:rPr lang="en-US" dirty="0"/>
              <a:t>– Limit access to resources  / DMZ</a:t>
            </a:r>
          </a:p>
          <a:p>
            <a:r>
              <a:rPr lang="en-US" b="1" dirty="0"/>
              <a:t>Limit Exposure </a:t>
            </a:r>
            <a:r>
              <a:rPr lang="en-US" dirty="0"/>
              <a:t>– Minimize amount of data exposed through any one access point</a:t>
            </a:r>
          </a:p>
          <a:p>
            <a:r>
              <a:rPr lang="en-US" b="1" dirty="0"/>
              <a:t>Encrypt Data </a:t>
            </a:r>
            <a:r>
              <a:rPr lang="en-US" dirty="0"/>
              <a:t>– encrypt data at rest and data crossing a communication channel</a:t>
            </a:r>
          </a:p>
          <a:p>
            <a:r>
              <a:rPr lang="en-US" b="1" dirty="0"/>
              <a:t>Separate Entities </a:t>
            </a:r>
            <a:r>
              <a:rPr lang="en-US" dirty="0"/>
              <a:t>– physical or virtual separation of services and servers </a:t>
            </a:r>
          </a:p>
          <a:p>
            <a:r>
              <a:rPr lang="en-US" b="1" dirty="0"/>
              <a:t>Validate Input </a:t>
            </a:r>
            <a:r>
              <a:rPr lang="en-US" dirty="0"/>
              <a:t>– clean and check data as it is received, SQL Injection, etc.</a:t>
            </a:r>
          </a:p>
          <a:p>
            <a:r>
              <a:rPr lang="en-US" b="1" dirty="0"/>
              <a:t>Change Credential Settings </a:t>
            </a:r>
            <a:r>
              <a:rPr lang="en-US" dirty="0"/>
              <a:t>– periodically change settings</a:t>
            </a:r>
          </a:p>
        </p:txBody>
      </p:sp>
    </p:spTree>
    <p:extLst>
      <p:ext uri="{BB962C8B-B14F-4D97-AF65-F5344CB8AC3E}">
        <p14:creationId xmlns:p14="http://schemas.microsoft.com/office/powerpoint/2010/main" val="212412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BB85-E6A5-E426-1FD4-C2C0EF0FCACA}"/>
              </a:ext>
            </a:extLst>
          </p:cNvPr>
          <p:cNvSpPr>
            <a:spLocks noGrp="1"/>
          </p:cNvSpPr>
          <p:nvPr>
            <p:ph type="title"/>
          </p:nvPr>
        </p:nvSpPr>
        <p:spPr/>
        <p:txBody>
          <a:bodyPr/>
          <a:lstStyle/>
          <a:p>
            <a:r>
              <a:rPr lang="en-US" dirty="0"/>
              <a:t>Recover from Faults</a:t>
            </a:r>
          </a:p>
        </p:txBody>
      </p:sp>
      <p:sp>
        <p:nvSpPr>
          <p:cNvPr id="3" name="Content Placeholder 2">
            <a:extLst>
              <a:ext uri="{FF2B5EF4-FFF2-40B4-BE49-F238E27FC236}">
                <a16:creationId xmlns:a16="http://schemas.microsoft.com/office/drawing/2014/main" id="{582C77BB-06EC-8D13-7E99-15031EBCB482}"/>
              </a:ext>
            </a:extLst>
          </p:cNvPr>
          <p:cNvSpPr>
            <a:spLocks noGrp="1"/>
          </p:cNvSpPr>
          <p:nvPr>
            <p:ph idx="1"/>
          </p:nvPr>
        </p:nvSpPr>
        <p:spPr/>
        <p:txBody>
          <a:bodyPr>
            <a:normAutofit fontScale="85000" lnSpcReduction="20000"/>
          </a:bodyPr>
          <a:lstStyle/>
          <a:p>
            <a:r>
              <a:rPr lang="en-US" b="1" dirty="0"/>
              <a:t>Preparation and Repair</a:t>
            </a:r>
            <a:r>
              <a:rPr lang="en-US" dirty="0"/>
              <a:t>:  A set of tactics based on a variety of combinations of retrying a computation or introducing redundancy</a:t>
            </a:r>
          </a:p>
          <a:p>
            <a:pPr lvl="1"/>
            <a:r>
              <a:rPr lang="en-US" dirty="0"/>
              <a:t>Redundant Spare</a:t>
            </a:r>
          </a:p>
          <a:p>
            <a:pPr lvl="1"/>
            <a:r>
              <a:rPr lang="en-US" dirty="0"/>
              <a:t>Rollback</a:t>
            </a:r>
          </a:p>
          <a:p>
            <a:pPr lvl="1"/>
            <a:r>
              <a:rPr lang="en-US" dirty="0"/>
              <a:t>Exception Handling</a:t>
            </a:r>
          </a:p>
          <a:p>
            <a:pPr lvl="1"/>
            <a:r>
              <a:rPr lang="en-US" dirty="0"/>
              <a:t>Software Upgrade</a:t>
            </a:r>
          </a:p>
          <a:p>
            <a:pPr lvl="1"/>
            <a:r>
              <a:rPr lang="en-US" dirty="0"/>
              <a:t>Retry</a:t>
            </a:r>
          </a:p>
          <a:p>
            <a:pPr lvl="1"/>
            <a:r>
              <a:rPr lang="en-US" dirty="0"/>
              <a:t>Ignore faulty behavior</a:t>
            </a:r>
          </a:p>
          <a:p>
            <a:pPr lvl="1"/>
            <a:r>
              <a:rPr lang="en-US" dirty="0"/>
              <a:t>Graceful degradation</a:t>
            </a:r>
          </a:p>
          <a:p>
            <a:pPr lvl="1"/>
            <a:r>
              <a:rPr lang="en-US" dirty="0"/>
              <a:t>Reconfiguration</a:t>
            </a:r>
          </a:p>
          <a:p>
            <a:pPr>
              <a:lnSpc>
                <a:spcPct val="100000"/>
              </a:lnSpc>
            </a:pPr>
            <a:r>
              <a:rPr lang="en-US" b="1" dirty="0"/>
              <a:t>Reintroduction</a:t>
            </a:r>
            <a:r>
              <a:rPr lang="en-US" dirty="0"/>
              <a:t>:  Reintroduce a failed component after its been repaired</a:t>
            </a:r>
          </a:p>
          <a:p>
            <a:pPr lvl="1">
              <a:lnSpc>
                <a:spcPct val="100000"/>
              </a:lnSpc>
            </a:pPr>
            <a:r>
              <a:rPr lang="en-US" dirty="0"/>
              <a:t>Shadow</a:t>
            </a:r>
          </a:p>
          <a:p>
            <a:pPr lvl="1">
              <a:lnSpc>
                <a:spcPct val="100000"/>
              </a:lnSpc>
            </a:pPr>
            <a:r>
              <a:rPr lang="en-US" dirty="0"/>
              <a:t>State resynchronization</a:t>
            </a:r>
          </a:p>
          <a:p>
            <a:pPr lvl="1">
              <a:lnSpc>
                <a:spcPct val="100000"/>
              </a:lnSpc>
            </a:pPr>
            <a:r>
              <a:rPr lang="en-US" dirty="0"/>
              <a:t>Escalating restart</a:t>
            </a:r>
          </a:p>
          <a:p>
            <a:pPr lvl="1">
              <a:lnSpc>
                <a:spcPct val="100000"/>
              </a:lnSpc>
            </a:pPr>
            <a:r>
              <a:rPr lang="en-US" dirty="0"/>
              <a:t>Nonstop forwarding</a:t>
            </a:r>
          </a:p>
          <a:p>
            <a:pPr marL="578358" lvl="2" indent="-285750"/>
            <a:endParaRPr lang="en-US" dirty="0"/>
          </a:p>
        </p:txBody>
      </p:sp>
    </p:spTree>
    <p:extLst>
      <p:ext uri="{BB962C8B-B14F-4D97-AF65-F5344CB8AC3E}">
        <p14:creationId xmlns:p14="http://schemas.microsoft.com/office/powerpoint/2010/main" val="16929327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339F-DE9C-AEFD-BE1E-60EC0FEC590A}"/>
              </a:ext>
            </a:extLst>
          </p:cNvPr>
          <p:cNvSpPr>
            <a:spLocks noGrp="1"/>
          </p:cNvSpPr>
          <p:nvPr>
            <p:ph type="title"/>
          </p:nvPr>
        </p:nvSpPr>
        <p:spPr/>
        <p:txBody>
          <a:bodyPr/>
          <a:lstStyle/>
          <a:p>
            <a:r>
              <a:rPr lang="en-US" dirty="0"/>
              <a:t>React to Attacks</a:t>
            </a:r>
          </a:p>
        </p:txBody>
      </p:sp>
      <p:sp>
        <p:nvSpPr>
          <p:cNvPr id="3" name="Content Placeholder 2">
            <a:extLst>
              <a:ext uri="{FF2B5EF4-FFF2-40B4-BE49-F238E27FC236}">
                <a16:creationId xmlns:a16="http://schemas.microsoft.com/office/drawing/2014/main" id="{2B5B02E9-5214-003D-CCEC-410D400381BD}"/>
              </a:ext>
            </a:extLst>
          </p:cNvPr>
          <p:cNvSpPr>
            <a:spLocks noGrp="1"/>
          </p:cNvSpPr>
          <p:nvPr>
            <p:ph idx="1"/>
          </p:nvPr>
        </p:nvSpPr>
        <p:spPr/>
        <p:txBody>
          <a:bodyPr/>
          <a:lstStyle/>
          <a:p>
            <a:r>
              <a:rPr lang="en-US" b="1" dirty="0"/>
              <a:t>Revoke Access </a:t>
            </a:r>
            <a:r>
              <a:rPr lang="en-US" dirty="0"/>
              <a:t>– limit access to sensitive resources</a:t>
            </a:r>
          </a:p>
          <a:p>
            <a:r>
              <a:rPr lang="en-US" b="1" dirty="0"/>
              <a:t>Restrict Login </a:t>
            </a:r>
            <a:r>
              <a:rPr lang="en-US" dirty="0"/>
              <a:t>– Lockout time after multiple failed logins, black list</a:t>
            </a:r>
          </a:p>
          <a:p>
            <a:r>
              <a:rPr lang="en-US" b="1" dirty="0"/>
              <a:t>Inform Actors </a:t>
            </a:r>
            <a:r>
              <a:rPr lang="en-US" dirty="0"/>
              <a:t>– Notify relevant actors when an attack is detected</a:t>
            </a:r>
          </a:p>
        </p:txBody>
      </p:sp>
    </p:spTree>
    <p:extLst>
      <p:ext uri="{BB962C8B-B14F-4D97-AF65-F5344CB8AC3E}">
        <p14:creationId xmlns:p14="http://schemas.microsoft.com/office/powerpoint/2010/main" val="15326349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4D7F-E8B7-B723-CB9B-F247165E292F}"/>
              </a:ext>
            </a:extLst>
          </p:cNvPr>
          <p:cNvSpPr>
            <a:spLocks noGrp="1"/>
          </p:cNvSpPr>
          <p:nvPr>
            <p:ph type="title"/>
          </p:nvPr>
        </p:nvSpPr>
        <p:spPr/>
        <p:txBody>
          <a:bodyPr/>
          <a:lstStyle/>
          <a:p>
            <a:r>
              <a:rPr lang="en-US" dirty="0"/>
              <a:t>Recover from Attacks</a:t>
            </a:r>
          </a:p>
        </p:txBody>
      </p:sp>
      <p:sp>
        <p:nvSpPr>
          <p:cNvPr id="3" name="Content Placeholder 2">
            <a:extLst>
              <a:ext uri="{FF2B5EF4-FFF2-40B4-BE49-F238E27FC236}">
                <a16:creationId xmlns:a16="http://schemas.microsoft.com/office/drawing/2014/main" id="{120BDADD-4217-155D-AE40-67B1B1FB158D}"/>
              </a:ext>
            </a:extLst>
          </p:cNvPr>
          <p:cNvSpPr>
            <a:spLocks noGrp="1"/>
          </p:cNvSpPr>
          <p:nvPr>
            <p:ph idx="1"/>
          </p:nvPr>
        </p:nvSpPr>
        <p:spPr/>
        <p:txBody>
          <a:bodyPr/>
          <a:lstStyle/>
          <a:p>
            <a:r>
              <a:rPr lang="en-US" b="1" dirty="0"/>
              <a:t>Audit</a:t>
            </a:r>
            <a:r>
              <a:rPr lang="en-US" dirty="0"/>
              <a:t> – Keep audit records and analyze them to determine what went wrong and why</a:t>
            </a:r>
          </a:p>
          <a:p>
            <a:r>
              <a:rPr lang="en-US" b="1" dirty="0"/>
              <a:t>Nonrepudiation</a:t>
            </a:r>
            <a:r>
              <a:rPr lang="en-US" dirty="0"/>
              <a:t> – Use signatures and authentication to validate participants in an interaction</a:t>
            </a:r>
          </a:p>
        </p:txBody>
      </p:sp>
    </p:spTree>
    <p:extLst>
      <p:ext uri="{BB962C8B-B14F-4D97-AF65-F5344CB8AC3E}">
        <p14:creationId xmlns:p14="http://schemas.microsoft.com/office/powerpoint/2010/main" val="31468423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FBD4-9D68-98D1-2A23-7F3629622389}"/>
              </a:ext>
            </a:extLst>
          </p:cNvPr>
          <p:cNvSpPr>
            <a:spLocks noGrp="1"/>
          </p:cNvSpPr>
          <p:nvPr>
            <p:ph type="title"/>
          </p:nvPr>
        </p:nvSpPr>
        <p:spPr/>
        <p:txBody>
          <a:bodyPr/>
          <a:lstStyle/>
          <a:p>
            <a:r>
              <a:rPr lang="en-US" dirty="0"/>
              <a:t>Testability</a:t>
            </a:r>
          </a:p>
        </p:txBody>
      </p:sp>
      <p:sp>
        <p:nvSpPr>
          <p:cNvPr id="3" name="Text Placeholder 2">
            <a:extLst>
              <a:ext uri="{FF2B5EF4-FFF2-40B4-BE49-F238E27FC236}">
                <a16:creationId xmlns:a16="http://schemas.microsoft.com/office/drawing/2014/main" id="{9CE3D99D-6254-C24A-ECBE-69D3350E00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897991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a:bodyPr>
          <a:lstStyle/>
          <a:p>
            <a:pPr lvl="1"/>
            <a:r>
              <a:rPr lang="en-US" sz="1600" dirty="0"/>
              <a:t>What architectural decisions can we make to enable testing?</a:t>
            </a:r>
          </a:p>
          <a:p>
            <a:pPr lvl="1"/>
            <a:r>
              <a:rPr lang="en-US" sz="1600" dirty="0"/>
              <a:t>An architecture can enhance testability by making it easier to replicate a bug and to narrow down the root causes</a:t>
            </a:r>
          </a:p>
          <a:p>
            <a:pPr lvl="1"/>
            <a:endParaRPr lang="en-US" sz="1600" dirty="0"/>
          </a:p>
          <a:p>
            <a:pPr lvl="1"/>
            <a:r>
              <a:rPr lang="en-US" sz="1600" dirty="0"/>
              <a:t>How can we control a components inputs?</a:t>
            </a:r>
          </a:p>
          <a:p>
            <a:pPr lvl="1"/>
            <a:r>
              <a:rPr lang="en-US" sz="1600" dirty="0"/>
              <a:t>Set state?</a:t>
            </a:r>
          </a:p>
          <a:p>
            <a:pPr lvl="1"/>
            <a:r>
              <a:rPr lang="en-US" sz="1600" dirty="0"/>
              <a:t>Observe outputs?</a:t>
            </a:r>
          </a:p>
        </p:txBody>
      </p:sp>
    </p:spTree>
    <p:extLst>
      <p:ext uri="{BB962C8B-B14F-4D97-AF65-F5344CB8AC3E}">
        <p14:creationId xmlns:p14="http://schemas.microsoft.com/office/powerpoint/2010/main" val="4183493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C7C65-BFE6-41EB-94F7-BB70391DCDF0}"/>
              </a:ext>
            </a:extLst>
          </p:cNvPr>
          <p:cNvSpPr>
            <a:spLocks noGrp="1"/>
          </p:cNvSpPr>
          <p:nvPr>
            <p:ph type="title"/>
          </p:nvPr>
        </p:nvSpPr>
        <p:spPr/>
        <p:txBody>
          <a:bodyPr/>
          <a:lstStyle/>
          <a:p>
            <a:r>
              <a:rPr lang="en-US" dirty="0"/>
              <a:t>Testability Tactics</a:t>
            </a:r>
          </a:p>
        </p:txBody>
      </p:sp>
      <p:pic>
        <p:nvPicPr>
          <p:cNvPr id="3" name="Picture 2">
            <a:extLst>
              <a:ext uri="{FF2B5EF4-FFF2-40B4-BE49-F238E27FC236}">
                <a16:creationId xmlns:a16="http://schemas.microsoft.com/office/drawing/2014/main" id="{E55A6494-A4AA-7D74-8A50-18B9A1524D80}"/>
              </a:ext>
            </a:extLst>
          </p:cNvPr>
          <p:cNvPicPr>
            <a:picLocks noChangeAspect="1"/>
          </p:cNvPicPr>
          <p:nvPr/>
        </p:nvPicPr>
        <p:blipFill>
          <a:blip r:embed="rId2"/>
          <a:stretch>
            <a:fillRect/>
          </a:stretch>
        </p:blipFill>
        <p:spPr>
          <a:xfrm>
            <a:off x="2993136" y="2307336"/>
            <a:ext cx="3157728" cy="2243328"/>
          </a:xfrm>
          <a:prstGeom prst="rect">
            <a:avLst/>
          </a:prstGeom>
        </p:spPr>
      </p:pic>
    </p:spTree>
    <p:extLst>
      <p:ext uri="{BB962C8B-B14F-4D97-AF65-F5344CB8AC3E}">
        <p14:creationId xmlns:p14="http://schemas.microsoft.com/office/powerpoint/2010/main" val="22661655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F000-C2C7-65E5-8904-18CA9F7D39C9}"/>
              </a:ext>
            </a:extLst>
          </p:cNvPr>
          <p:cNvSpPr>
            <a:spLocks noGrp="1"/>
          </p:cNvSpPr>
          <p:nvPr>
            <p:ph type="title"/>
          </p:nvPr>
        </p:nvSpPr>
        <p:spPr/>
        <p:txBody>
          <a:bodyPr/>
          <a:lstStyle/>
          <a:p>
            <a:r>
              <a:rPr lang="en-US" dirty="0"/>
              <a:t>Control and Observe System State</a:t>
            </a:r>
          </a:p>
        </p:txBody>
      </p:sp>
      <p:sp>
        <p:nvSpPr>
          <p:cNvPr id="3" name="Content Placeholder 2">
            <a:extLst>
              <a:ext uri="{FF2B5EF4-FFF2-40B4-BE49-F238E27FC236}">
                <a16:creationId xmlns:a16="http://schemas.microsoft.com/office/drawing/2014/main" id="{140400F7-0EF1-4A8E-C3D1-B0D424798325}"/>
              </a:ext>
            </a:extLst>
          </p:cNvPr>
          <p:cNvSpPr>
            <a:spLocks noGrp="1"/>
          </p:cNvSpPr>
          <p:nvPr>
            <p:ph idx="1"/>
          </p:nvPr>
        </p:nvSpPr>
        <p:spPr/>
        <p:txBody>
          <a:bodyPr>
            <a:normAutofit/>
          </a:bodyPr>
          <a:lstStyle/>
          <a:p>
            <a:r>
              <a:rPr lang="en-US" b="1" dirty="0"/>
              <a:t>Specialized Interfaces: </a:t>
            </a:r>
            <a:r>
              <a:rPr lang="en-US" dirty="0"/>
              <a:t>Provide the ability to capture and control state both while running in a test harness or production environment</a:t>
            </a:r>
            <a:endParaRPr lang="en-US" b="1" dirty="0"/>
          </a:p>
          <a:p>
            <a:pPr lvl="1"/>
            <a:r>
              <a:rPr lang="en-US" b="1" dirty="0"/>
              <a:t>Setters and Getters, Report Method, Reset Method, Logging Levels</a:t>
            </a:r>
          </a:p>
          <a:p>
            <a:r>
              <a:rPr lang="en-US" b="1" dirty="0"/>
              <a:t>Record/Playback: </a:t>
            </a:r>
            <a:r>
              <a:rPr lang="en-US" dirty="0"/>
              <a:t>Record the state of the system when it crosses an interface and using this information to recreate and replay an event</a:t>
            </a:r>
          </a:p>
          <a:p>
            <a:r>
              <a:rPr lang="en-US" b="1" dirty="0"/>
              <a:t>Localize State Storage:  </a:t>
            </a:r>
            <a:r>
              <a:rPr lang="en-US" dirty="0"/>
              <a:t>Design to allow components to be self-contained allowing easier isolation for replay and debugging</a:t>
            </a:r>
          </a:p>
          <a:p>
            <a:r>
              <a:rPr lang="en-US" b="1" dirty="0"/>
              <a:t>Abstract Data Sources: </a:t>
            </a:r>
            <a:r>
              <a:rPr lang="en-US" dirty="0"/>
              <a:t>Provide a means of easily providing test data</a:t>
            </a:r>
          </a:p>
          <a:p>
            <a:r>
              <a:rPr lang="en-US" b="1" dirty="0"/>
              <a:t>Sandbox:  </a:t>
            </a:r>
            <a:r>
              <a:rPr lang="en-US" dirty="0"/>
              <a:t>Leverage test environments, virtualization</a:t>
            </a:r>
            <a:endParaRPr lang="en-US" b="1" dirty="0"/>
          </a:p>
        </p:txBody>
      </p:sp>
    </p:spTree>
    <p:extLst>
      <p:ext uri="{BB962C8B-B14F-4D97-AF65-F5344CB8AC3E}">
        <p14:creationId xmlns:p14="http://schemas.microsoft.com/office/powerpoint/2010/main" val="10899828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C260-46A5-AF8D-9C92-AF2DA1F49C4A}"/>
              </a:ext>
            </a:extLst>
          </p:cNvPr>
          <p:cNvSpPr>
            <a:spLocks noGrp="1"/>
          </p:cNvSpPr>
          <p:nvPr>
            <p:ph type="title"/>
          </p:nvPr>
        </p:nvSpPr>
        <p:spPr/>
        <p:txBody>
          <a:bodyPr/>
          <a:lstStyle/>
          <a:p>
            <a:r>
              <a:rPr lang="en-US" dirty="0"/>
              <a:t>Limit Complexity</a:t>
            </a:r>
          </a:p>
        </p:txBody>
      </p:sp>
      <p:sp>
        <p:nvSpPr>
          <p:cNvPr id="3" name="Content Placeholder 2">
            <a:extLst>
              <a:ext uri="{FF2B5EF4-FFF2-40B4-BE49-F238E27FC236}">
                <a16:creationId xmlns:a16="http://schemas.microsoft.com/office/drawing/2014/main" id="{9B11DF30-1E2A-4507-8D4B-6F691641CADB}"/>
              </a:ext>
            </a:extLst>
          </p:cNvPr>
          <p:cNvSpPr>
            <a:spLocks noGrp="1"/>
          </p:cNvSpPr>
          <p:nvPr>
            <p:ph idx="1"/>
          </p:nvPr>
        </p:nvSpPr>
        <p:spPr/>
        <p:txBody>
          <a:bodyPr/>
          <a:lstStyle/>
          <a:p>
            <a:r>
              <a:rPr lang="en-US" b="1" dirty="0"/>
              <a:t>Limit Structural Complexity</a:t>
            </a:r>
            <a:r>
              <a:rPr lang="en-US" dirty="0"/>
              <a:t>: High cohesion / low coupling</a:t>
            </a:r>
          </a:p>
          <a:p>
            <a:pPr lvl="1"/>
            <a:r>
              <a:rPr lang="en-US" dirty="0"/>
              <a:t>Reduce </a:t>
            </a:r>
            <a:r>
              <a:rPr lang="en-US" dirty="0" err="1"/>
              <a:t>intermodule</a:t>
            </a:r>
            <a:r>
              <a:rPr lang="en-US" dirty="0"/>
              <a:t> dependencies</a:t>
            </a:r>
          </a:p>
          <a:p>
            <a:r>
              <a:rPr lang="en-US" b="1" dirty="0"/>
              <a:t>Limit Nondeterminism</a:t>
            </a:r>
            <a:r>
              <a:rPr lang="en-US" dirty="0"/>
              <a:t>:  Limit behavioral complexity</a:t>
            </a:r>
          </a:p>
        </p:txBody>
      </p:sp>
    </p:spTree>
    <p:extLst>
      <p:ext uri="{BB962C8B-B14F-4D97-AF65-F5344CB8AC3E}">
        <p14:creationId xmlns:p14="http://schemas.microsoft.com/office/powerpoint/2010/main" val="25126136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8BCF-CEA0-409B-06B5-4C34208F96EE}"/>
              </a:ext>
            </a:extLst>
          </p:cNvPr>
          <p:cNvSpPr>
            <a:spLocks noGrp="1"/>
          </p:cNvSpPr>
          <p:nvPr>
            <p:ph type="title"/>
          </p:nvPr>
        </p:nvSpPr>
        <p:spPr/>
        <p:txBody>
          <a:bodyPr/>
          <a:lstStyle/>
          <a:p>
            <a:r>
              <a:rPr lang="en-US" dirty="0"/>
              <a:t>Patterns</a:t>
            </a:r>
          </a:p>
        </p:txBody>
      </p:sp>
      <p:sp>
        <p:nvSpPr>
          <p:cNvPr id="3" name="Content Placeholder 2">
            <a:extLst>
              <a:ext uri="{FF2B5EF4-FFF2-40B4-BE49-F238E27FC236}">
                <a16:creationId xmlns:a16="http://schemas.microsoft.com/office/drawing/2014/main" id="{EF3CAF38-8AF2-3434-C33F-467448E6FDB8}"/>
              </a:ext>
            </a:extLst>
          </p:cNvPr>
          <p:cNvSpPr>
            <a:spLocks noGrp="1"/>
          </p:cNvSpPr>
          <p:nvPr>
            <p:ph idx="1"/>
          </p:nvPr>
        </p:nvSpPr>
        <p:spPr/>
        <p:txBody>
          <a:bodyPr/>
          <a:lstStyle/>
          <a:p>
            <a:r>
              <a:rPr lang="en-US" b="1" dirty="0"/>
              <a:t>Dependency Injection Pattern</a:t>
            </a:r>
            <a:r>
              <a:rPr lang="en-US" dirty="0"/>
              <a:t>: Separate a client’s dependencies form its behavior.  </a:t>
            </a:r>
          </a:p>
          <a:p>
            <a:r>
              <a:rPr lang="en-US" b="1" dirty="0"/>
              <a:t>Strategy Pattern</a:t>
            </a:r>
            <a:r>
              <a:rPr lang="en-US" dirty="0"/>
              <a:t>:  Provide the ability to choose the algorithm at runtime, the ability to switch between a test version with more logging functionality</a:t>
            </a:r>
          </a:p>
          <a:p>
            <a:r>
              <a:rPr lang="en-US" b="1" dirty="0"/>
              <a:t>Intercepting Filter Pattern</a:t>
            </a:r>
            <a:r>
              <a:rPr lang="en-US" dirty="0"/>
              <a:t>:  The ability to add pre or post processing filters to a request</a:t>
            </a:r>
          </a:p>
        </p:txBody>
      </p:sp>
    </p:spTree>
    <p:extLst>
      <p:ext uri="{BB962C8B-B14F-4D97-AF65-F5344CB8AC3E}">
        <p14:creationId xmlns:p14="http://schemas.microsoft.com/office/powerpoint/2010/main" val="26012163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C2FB-76CC-4D4F-9341-92CBC0B3FACB}"/>
              </a:ext>
            </a:extLst>
          </p:cNvPr>
          <p:cNvSpPr>
            <a:spLocks noGrp="1"/>
          </p:cNvSpPr>
          <p:nvPr>
            <p:ph type="title"/>
          </p:nvPr>
        </p:nvSpPr>
        <p:spPr/>
        <p:txBody>
          <a:bodyPr/>
          <a:lstStyle/>
          <a:p>
            <a:r>
              <a:rPr lang="en-US" dirty="0"/>
              <a:t>Addendum</a:t>
            </a:r>
          </a:p>
        </p:txBody>
      </p:sp>
      <p:sp>
        <p:nvSpPr>
          <p:cNvPr id="3" name="Text Placeholder 2">
            <a:extLst>
              <a:ext uri="{FF2B5EF4-FFF2-40B4-BE49-F238E27FC236}">
                <a16:creationId xmlns:a16="http://schemas.microsoft.com/office/drawing/2014/main" id="{129FF301-49EE-42CF-A54D-BC75C5A3EA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80941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3AF2-A4A4-443B-B418-ABED67A9A909}"/>
              </a:ext>
            </a:extLst>
          </p:cNvPr>
          <p:cNvSpPr>
            <a:spLocks noGrp="1"/>
          </p:cNvSpPr>
          <p:nvPr>
            <p:ph type="title"/>
          </p:nvPr>
        </p:nvSpPr>
        <p:spPr/>
        <p:txBody>
          <a:bodyPr/>
          <a:lstStyle/>
          <a:p>
            <a:r>
              <a:rPr lang="en-US" dirty="0"/>
              <a:t>Performance Tactics</a:t>
            </a:r>
          </a:p>
        </p:txBody>
      </p:sp>
      <p:pic>
        <p:nvPicPr>
          <p:cNvPr id="3" name="Picture 2">
            <a:extLst>
              <a:ext uri="{FF2B5EF4-FFF2-40B4-BE49-F238E27FC236}">
                <a16:creationId xmlns:a16="http://schemas.microsoft.com/office/drawing/2014/main" id="{6970279C-B720-4331-A711-17B70B760BEA}"/>
              </a:ext>
            </a:extLst>
          </p:cNvPr>
          <p:cNvPicPr>
            <a:picLocks noChangeAspect="1"/>
          </p:cNvPicPr>
          <p:nvPr/>
        </p:nvPicPr>
        <p:blipFill>
          <a:blip r:embed="rId2"/>
          <a:stretch>
            <a:fillRect/>
          </a:stretch>
        </p:blipFill>
        <p:spPr>
          <a:xfrm>
            <a:off x="1590922" y="2137064"/>
            <a:ext cx="5772150" cy="3581400"/>
          </a:xfrm>
          <a:prstGeom prst="rect">
            <a:avLst/>
          </a:prstGeom>
        </p:spPr>
      </p:pic>
    </p:spTree>
    <p:extLst>
      <p:ext uri="{BB962C8B-B14F-4D97-AF65-F5344CB8AC3E}">
        <p14:creationId xmlns:p14="http://schemas.microsoft.com/office/powerpoint/2010/main" val="36234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68AC-9A6C-FE15-7221-F49B507C9CB9}"/>
              </a:ext>
            </a:extLst>
          </p:cNvPr>
          <p:cNvSpPr>
            <a:spLocks noGrp="1"/>
          </p:cNvSpPr>
          <p:nvPr>
            <p:ph type="title"/>
          </p:nvPr>
        </p:nvSpPr>
        <p:spPr/>
        <p:txBody>
          <a:bodyPr/>
          <a:lstStyle/>
          <a:p>
            <a:r>
              <a:rPr lang="en-US" dirty="0"/>
              <a:t>Prevent Faults</a:t>
            </a:r>
          </a:p>
        </p:txBody>
      </p:sp>
      <p:sp>
        <p:nvSpPr>
          <p:cNvPr id="3" name="Content Placeholder 2">
            <a:extLst>
              <a:ext uri="{FF2B5EF4-FFF2-40B4-BE49-F238E27FC236}">
                <a16:creationId xmlns:a16="http://schemas.microsoft.com/office/drawing/2014/main" id="{FE0EE165-8A84-46F6-002D-B697C205C618}"/>
              </a:ext>
            </a:extLst>
          </p:cNvPr>
          <p:cNvSpPr>
            <a:spLocks noGrp="1"/>
          </p:cNvSpPr>
          <p:nvPr>
            <p:ph idx="1"/>
          </p:nvPr>
        </p:nvSpPr>
        <p:spPr/>
        <p:txBody>
          <a:bodyPr/>
          <a:lstStyle/>
          <a:p>
            <a:r>
              <a:rPr lang="en-US" b="1" dirty="0"/>
              <a:t>Removal from Service</a:t>
            </a:r>
            <a:r>
              <a:rPr lang="en-US" dirty="0"/>
              <a:t>: temporarily place a system component in an out-of-service state for the purpose of mitigating potential system failures</a:t>
            </a:r>
          </a:p>
          <a:p>
            <a:r>
              <a:rPr lang="en-US" b="1" dirty="0"/>
              <a:t>Transactions</a:t>
            </a:r>
            <a:r>
              <a:rPr lang="en-US" dirty="0"/>
              <a:t>: Ensure that asynchronous messages exchanged are Atomic, Consistent, Isolated and Durable</a:t>
            </a:r>
          </a:p>
          <a:p>
            <a:r>
              <a:rPr lang="en-US" b="1" dirty="0"/>
              <a:t>Predictive Model</a:t>
            </a:r>
            <a:r>
              <a:rPr lang="en-US" dirty="0"/>
              <a:t>:  Use performance metrics to predict the onset of faults</a:t>
            </a:r>
          </a:p>
          <a:p>
            <a:r>
              <a:rPr lang="en-US" b="1" dirty="0"/>
              <a:t>Exception Prevention</a:t>
            </a:r>
            <a:r>
              <a:rPr lang="en-US" dirty="0"/>
              <a:t>:  Use methods to prevents exceptions from occurring – self correcting codes </a:t>
            </a:r>
          </a:p>
          <a:p>
            <a:r>
              <a:rPr lang="en-US" b="1" dirty="0"/>
              <a:t>Increase Competence Set</a:t>
            </a:r>
            <a:r>
              <a:rPr lang="en-US" dirty="0"/>
              <a:t>:  Increase the set of states a program is ‘competent’ to operate in</a:t>
            </a:r>
          </a:p>
        </p:txBody>
      </p:sp>
    </p:spTree>
    <p:extLst>
      <p:ext uri="{BB962C8B-B14F-4D97-AF65-F5344CB8AC3E}">
        <p14:creationId xmlns:p14="http://schemas.microsoft.com/office/powerpoint/2010/main" val="18654990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59B10-6BFB-4BC4-B48B-936E6A869197}"/>
              </a:ext>
            </a:extLst>
          </p:cNvPr>
          <p:cNvSpPr>
            <a:spLocks noGrp="1"/>
          </p:cNvSpPr>
          <p:nvPr>
            <p:ph type="title"/>
          </p:nvPr>
        </p:nvSpPr>
        <p:spPr/>
        <p:txBody>
          <a:bodyPr/>
          <a:lstStyle/>
          <a:p>
            <a:r>
              <a:rPr lang="en-US" dirty="0"/>
              <a:t>Security Tactics</a:t>
            </a:r>
          </a:p>
        </p:txBody>
      </p:sp>
      <p:pic>
        <p:nvPicPr>
          <p:cNvPr id="3" name="Picture 2">
            <a:extLst>
              <a:ext uri="{FF2B5EF4-FFF2-40B4-BE49-F238E27FC236}">
                <a16:creationId xmlns:a16="http://schemas.microsoft.com/office/drawing/2014/main" id="{3C2C6E5F-075D-43E1-BC4F-C00C6A5F551C}"/>
              </a:ext>
            </a:extLst>
          </p:cNvPr>
          <p:cNvPicPr>
            <a:picLocks noChangeAspect="1"/>
          </p:cNvPicPr>
          <p:nvPr/>
        </p:nvPicPr>
        <p:blipFill>
          <a:blip r:embed="rId2"/>
          <a:stretch>
            <a:fillRect/>
          </a:stretch>
        </p:blipFill>
        <p:spPr>
          <a:xfrm>
            <a:off x="1447800" y="1970190"/>
            <a:ext cx="6248400" cy="4057650"/>
          </a:xfrm>
          <a:prstGeom prst="rect">
            <a:avLst/>
          </a:prstGeom>
        </p:spPr>
      </p:pic>
    </p:spTree>
    <p:extLst>
      <p:ext uri="{BB962C8B-B14F-4D97-AF65-F5344CB8AC3E}">
        <p14:creationId xmlns:p14="http://schemas.microsoft.com/office/powerpoint/2010/main" val="20985980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BFC1-1946-4A89-A53A-6809BF8E52C6}"/>
              </a:ext>
            </a:extLst>
          </p:cNvPr>
          <p:cNvSpPr>
            <a:spLocks noGrp="1"/>
          </p:cNvSpPr>
          <p:nvPr>
            <p:ph type="title"/>
          </p:nvPr>
        </p:nvSpPr>
        <p:spPr/>
        <p:txBody>
          <a:bodyPr/>
          <a:lstStyle/>
          <a:p>
            <a:r>
              <a:rPr lang="en-US" dirty="0"/>
              <a:t>Testability Tactics</a:t>
            </a:r>
          </a:p>
        </p:txBody>
      </p:sp>
      <p:pic>
        <p:nvPicPr>
          <p:cNvPr id="3" name="Picture 2">
            <a:extLst>
              <a:ext uri="{FF2B5EF4-FFF2-40B4-BE49-F238E27FC236}">
                <a16:creationId xmlns:a16="http://schemas.microsoft.com/office/drawing/2014/main" id="{6BBFD030-B4E5-4BBA-9D79-EF43BDF216B3}"/>
              </a:ext>
            </a:extLst>
          </p:cNvPr>
          <p:cNvPicPr>
            <a:picLocks noChangeAspect="1"/>
          </p:cNvPicPr>
          <p:nvPr/>
        </p:nvPicPr>
        <p:blipFill>
          <a:blip r:embed="rId2"/>
          <a:stretch>
            <a:fillRect/>
          </a:stretch>
        </p:blipFill>
        <p:spPr>
          <a:xfrm>
            <a:off x="1493570" y="1737361"/>
            <a:ext cx="5753100" cy="4419600"/>
          </a:xfrm>
          <a:prstGeom prst="rect">
            <a:avLst/>
          </a:prstGeom>
        </p:spPr>
      </p:pic>
    </p:spTree>
    <p:extLst>
      <p:ext uri="{BB962C8B-B14F-4D97-AF65-F5344CB8AC3E}">
        <p14:creationId xmlns:p14="http://schemas.microsoft.com/office/powerpoint/2010/main" val="1517523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1E11-5FD4-4337-991A-C9230468AA60}"/>
              </a:ext>
            </a:extLst>
          </p:cNvPr>
          <p:cNvSpPr>
            <a:spLocks noGrp="1"/>
          </p:cNvSpPr>
          <p:nvPr>
            <p:ph type="title"/>
          </p:nvPr>
        </p:nvSpPr>
        <p:spPr/>
        <p:txBody>
          <a:bodyPr/>
          <a:lstStyle/>
          <a:p>
            <a:r>
              <a:rPr lang="en-US" dirty="0"/>
              <a:t>Usability Tactics</a:t>
            </a:r>
          </a:p>
        </p:txBody>
      </p:sp>
      <p:pic>
        <p:nvPicPr>
          <p:cNvPr id="3" name="Picture 2">
            <a:extLst>
              <a:ext uri="{FF2B5EF4-FFF2-40B4-BE49-F238E27FC236}">
                <a16:creationId xmlns:a16="http://schemas.microsoft.com/office/drawing/2014/main" id="{87B6CEC4-A03A-49AE-A97A-607FD19E086C}"/>
              </a:ext>
            </a:extLst>
          </p:cNvPr>
          <p:cNvPicPr>
            <a:picLocks noChangeAspect="1"/>
          </p:cNvPicPr>
          <p:nvPr/>
        </p:nvPicPr>
        <p:blipFill>
          <a:blip r:embed="rId2"/>
          <a:stretch>
            <a:fillRect/>
          </a:stretch>
        </p:blipFill>
        <p:spPr>
          <a:xfrm>
            <a:off x="1408029" y="2170648"/>
            <a:ext cx="5781675" cy="3324225"/>
          </a:xfrm>
          <a:prstGeom prst="rect">
            <a:avLst/>
          </a:prstGeom>
        </p:spPr>
      </p:pic>
    </p:spTree>
    <p:extLst>
      <p:ext uri="{BB962C8B-B14F-4D97-AF65-F5344CB8AC3E}">
        <p14:creationId xmlns:p14="http://schemas.microsoft.com/office/powerpoint/2010/main" val="29920411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5CB09925-8859-4EED-882A-3AF318244E9E}"/>
              </a:ext>
            </a:extLst>
          </p:cNvPr>
          <p:cNvSpPr/>
          <p:nvPr/>
        </p:nvSpPr>
        <p:spPr>
          <a:xfrm rot="20575733">
            <a:off x="3716321" y="1319382"/>
            <a:ext cx="2193272" cy="2583140"/>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0E16A93-4EB1-C989-E91B-ABDF25F69CE9}"/>
              </a:ext>
            </a:extLst>
          </p:cNvPr>
          <p:cNvGrpSpPr/>
          <p:nvPr/>
        </p:nvGrpSpPr>
        <p:grpSpPr>
          <a:xfrm>
            <a:off x="2290118" y="1110558"/>
            <a:ext cx="5436971" cy="2455053"/>
            <a:chOff x="2290118" y="1110558"/>
            <a:chExt cx="5436971" cy="2455053"/>
          </a:xfrm>
        </p:grpSpPr>
        <p:sp>
          <p:nvSpPr>
            <p:cNvPr id="4" name="Rectangle: Rounded Corners 3">
              <a:extLst>
                <a:ext uri="{FF2B5EF4-FFF2-40B4-BE49-F238E27FC236}">
                  <a16:creationId xmlns:a16="http://schemas.microsoft.com/office/drawing/2014/main" id="{37D5BD6C-6BBF-58C6-93C9-8882F906BD0F}"/>
                </a:ext>
              </a:extLst>
            </p:cNvPr>
            <p:cNvSpPr/>
            <p:nvPr/>
          </p:nvSpPr>
          <p:spPr>
            <a:xfrm>
              <a:off x="4061254" y="1837038"/>
              <a:ext cx="15404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Artifact</a:t>
              </a:r>
            </a:p>
          </p:txBody>
        </p:sp>
        <p:cxnSp>
          <p:nvCxnSpPr>
            <p:cNvPr id="6" name="Straight Arrow Connector 5">
              <a:extLst>
                <a:ext uri="{FF2B5EF4-FFF2-40B4-BE49-F238E27FC236}">
                  <a16:creationId xmlns:a16="http://schemas.microsoft.com/office/drawing/2014/main" id="{39494EDA-59E8-C1E4-29A7-A35B6FD5BAFE}"/>
                </a:ext>
              </a:extLst>
            </p:cNvPr>
            <p:cNvCxnSpPr>
              <a:endCxn id="4" idx="1"/>
            </p:cNvCxnSpPr>
            <p:nvPr/>
          </p:nvCxnSpPr>
          <p:spPr>
            <a:xfrm flipV="1">
              <a:off x="2932670" y="2294238"/>
              <a:ext cx="1128584" cy="411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4EE76077-197E-C47A-A43B-AEAB9CD20B10}"/>
                </a:ext>
              </a:extLst>
            </p:cNvPr>
            <p:cNvCxnSpPr/>
            <p:nvPr/>
          </p:nvCxnSpPr>
          <p:spPr>
            <a:xfrm flipV="1">
              <a:off x="5601730" y="2265406"/>
              <a:ext cx="1128584" cy="411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F3929FC0-5FC7-3435-F294-045DB2C83C59}"/>
                </a:ext>
              </a:extLst>
            </p:cNvPr>
            <p:cNvSpPr/>
            <p:nvPr/>
          </p:nvSpPr>
          <p:spPr>
            <a:xfrm>
              <a:off x="6730314" y="1767016"/>
              <a:ext cx="897924" cy="9844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id="{47B5E5B4-7D44-C123-02CD-764934F7A3C5}"/>
                </a:ext>
              </a:extLst>
            </p:cNvPr>
            <p:cNvSpPr/>
            <p:nvPr/>
          </p:nvSpPr>
          <p:spPr>
            <a:xfrm>
              <a:off x="2446638" y="2051221"/>
              <a:ext cx="486032" cy="486033"/>
            </a:xfrm>
            <a:prstGeom prst="don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CDFC9580-8815-164E-667F-08806C9B9CC1}"/>
                </a:ext>
              </a:extLst>
            </p:cNvPr>
            <p:cNvSpPr/>
            <p:nvPr/>
          </p:nvSpPr>
          <p:spPr>
            <a:xfrm>
              <a:off x="2491946" y="1151746"/>
              <a:ext cx="395416" cy="403654"/>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1</a:t>
              </a:r>
            </a:p>
          </p:txBody>
        </p:sp>
        <p:sp>
          <p:nvSpPr>
            <p:cNvPr id="11" name="Oval 10">
              <a:extLst>
                <a:ext uri="{FF2B5EF4-FFF2-40B4-BE49-F238E27FC236}">
                  <a16:creationId xmlns:a16="http://schemas.microsoft.com/office/drawing/2014/main" id="{37830F5B-4EC8-0440-0FE6-470D48DAAD8C}"/>
                </a:ext>
              </a:extLst>
            </p:cNvPr>
            <p:cNvSpPr/>
            <p:nvPr/>
          </p:nvSpPr>
          <p:spPr>
            <a:xfrm>
              <a:off x="3216876" y="2807733"/>
              <a:ext cx="395416" cy="403654"/>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2</a:t>
              </a:r>
            </a:p>
          </p:txBody>
        </p:sp>
        <p:sp>
          <p:nvSpPr>
            <p:cNvPr id="12" name="TextBox 11">
              <a:extLst>
                <a:ext uri="{FF2B5EF4-FFF2-40B4-BE49-F238E27FC236}">
                  <a16:creationId xmlns:a16="http://schemas.microsoft.com/office/drawing/2014/main" id="{9D3CD556-1474-5E40-F009-29F19EA9B497}"/>
                </a:ext>
              </a:extLst>
            </p:cNvPr>
            <p:cNvSpPr txBox="1"/>
            <p:nvPr/>
          </p:nvSpPr>
          <p:spPr>
            <a:xfrm>
              <a:off x="2938849" y="2368379"/>
              <a:ext cx="1128583" cy="369332"/>
            </a:xfrm>
            <a:prstGeom prst="rect">
              <a:avLst/>
            </a:prstGeom>
            <a:noFill/>
          </p:spPr>
          <p:txBody>
            <a:bodyPr wrap="square" rtlCol="0">
              <a:spAutoFit/>
            </a:bodyPr>
            <a:lstStyle/>
            <a:p>
              <a:r>
                <a:rPr lang="en-US" dirty="0"/>
                <a:t>Stimulus</a:t>
              </a:r>
            </a:p>
          </p:txBody>
        </p:sp>
        <p:sp>
          <p:nvSpPr>
            <p:cNvPr id="13" name="TextBox 12">
              <a:extLst>
                <a:ext uri="{FF2B5EF4-FFF2-40B4-BE49-F238E27FC236}">
                  <a16:creationId xmlns:a16="http://schemas.microsoft.com/office/drawing/2014/main" id="{3E57F0B0-1F10-D02E-6663-50383080C23A}"/>
                </a:ext>
              </a:extLst>
            </p:cNvPr>
            <p:cNvSpPr txBox="1"/>
            <p:nvPr/>
          </p:nvSpPr>
          <p:spPr>
            <a:xfrm>
              <a:off x="5647039" y="2353276"/>
              <a:ext cx="1128583" cy="369332"/>
            </a:xfrm>
            <a:prstGeom prst="rect">
              <a:avLst/>
            </a:prstGeom>
            <a:noFill/>
          </p:spPr>
          <p:txBody>
            <a:bodyPr wrap="square" rtlCol="0">
              <a:spAutoFit/>
            </a:bodyPr>
            <a:lstStyle/>
            <a:p>
              <a:r>
                <a:rPr lang="en-US" dirty="0"/>
                <a:t>Response</a:t>
              </a:r>
            </a:p>
          </p:txBody>
        </p:sp>
        <p:sp>
          <p:nvSpPr>
            <p:cNvPr id="14" name="Oval 13">
              <a:extLst>
                <a:ext uri="{FF2B5EF4-FFF2-40B4-BE49-F238E27FC236}">
                  <a16:creationId xmlns:a16="http://schemas.microsoft.com/office/drawing/2014/main" id="{B5F935F5-C9C1-3B78-1C94-FB94DE45453F}"/>
                </a:ext>
              </a:extLst>
            </p:cNvPr>
            <p:cNvSpPr/>
            <p:nvPr/>
          </p:nvSpPr>
          <p:spPr>
            <a:xfrm>
              <a:off x="4106562" y="1896077"/>
              <a:ext cx="395416" cy="403654"/>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3</a:t>
              </a:r>
            </a:p>
          </p:txBody>
        </p:sp>
        <p:sp>
          <p:nvSpPr>
            <p:cNvPr id="15" name="Oval 14">
              <a:extLst>
                <a:ext uri="{FF2B5EF4-FFF2-40B4-BE49-F238E27FC236}">
                  <a16:creationId xmlns:a16="http://schemas.microsoft.com/office/drawing/2014/main" id="{919159FE-41DE-A7CC-BEFF-D36B8C1022C5}"/>
                </a:ext>
              </a:extLst>
            </p:cNvPr>
            <p:cNvSpPr/>
            <p:nvPr/>
          </p:nvSpPr>
          <p:spPr>
            <a:xfrm>
              <a:off x="4633784" y="3161957"/>
              <a:ext cx="395416" cy="403654"/>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4</a:t>
              </a:r>
            </a:p>
          </p:txBody>
        </p:sp>
        <p:sp>
          <p:nvSpPr>
            <p:cNvPr id="17" name="Oval 16">
              <a:extLst>
                <a:ext uri="{FF2B5EF4-FFF2-40B4-BE49-F238E27FC236}">
                  <a16:creationId xmlns:a16="http://schemas.microsoft.com/office/drawing/2014/main" id="{588CB2CA-5D23-E695-2F23-CF53D06547E3}"/>
                </a:ext>
              </a:extLst>
            </p:cNvPr>
            <p:cNvSpPr/>
            <p:nvPr/>
          </p:nvSpPr>
          <p:spPr>
            <a:xfrm>
              <a:off x="6013622" y="2737711"/>
              <a:ext cx="395416" cy="403654"/>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5</a:t>
              </a:r>
            </a:p>
          </p:txBody>
        </p:sp>
        <p:sp>
          <p:nvSpPr>
            <p:cNvPr id="18" name="Oval 17">
              <a:extLst>
                <a:ext uri="{FF2B5EF4-FFF2-40B4-BE49-F238E27FC236}">
                  <a16:creationId xmlns:a16="http://schemas.microsoft.com/office/drawing/2014/main" id="{9E19CABF-17D2-D304-0860-24B831DDB1A9}"/>
                </a:ext>
              </a:extLst>
            </p:cNvPr>
            <p:cNvSpPr/>
            <p:nvPr/>
          </p:nvSpPr>
          <p:spPr>
            <a:xfrm>
              <a:off x="7004222" y="2051221"/>
              <a:ext cx="395416" cy="403654"/>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6</a:t>
              </a:r>
            </a:p>
          </p:txBody>
        </p:sp>
        <p:sp>
          <p:nvSpPr>
            <p:cNvPr id="19" name="TextBox 18">
              <a:extLst>
                <a:ext uri="{FF2B5EF4-FFF2-40B4-BE49-F238E27FC236}">
                  <a16:creationId xmlns:a16="http://schemas.microsoft.com/office/drawing/2014/main" id="{ABF78B92-151F-266F-378F-69C1FB9CD7AA}"/>
                </a:ext>
              </a:extLst>
            </p:cNvPr>
            <p:cNvSpPr txBox="1"/>
            <p:nvPr/>
          </p:nvSpPr>
          <p:spPr>
            <a:xfrm>
              <a:off x="4155989" y="2792625"/>
              <a:ext cx="1445741" cy="369332"/>
            </a:xfrm>
            <a:prstGeom prst="rect">
              <a:avLst/>
            </a:prstGeom>
            <a:noFill/>
          </p:spPr>
          <p:txBody>
            <a:bodyPr wrap="square" rtlCol="0">
              <a:spAutoFit/>
            </a:bodyPr>
            <a:lstStyle/>
            <a:p>
              <a:r>
                <a:rPr lang="en-US" dirty="0"/>
                <a:t>Environment</a:t>
              </a:r>
            </a:p>
          </p:txBody>
        </p:sp>
        <p:sp>
          <p:nvSpPr>
            <p:cNvPr id="20" name="TextBox 19">
              <a:extLst>
                <a:ext uri="{FF2B5EF4-FFF2-40B4-BE49-F238E27FC236}">
                  <a16:creationId xmlns:a16="http://schemas.microsoft.com/office/drawing/2014/main" id="{F7F6753F-588E-D25A-6107-3B5581131713}"/>
                </a:ext>
              </a:extLst>
            </p:cNvPr>
            <p:cNvSpPr txBox="1"/>
            <p:nvPr/>
          </p:nvSpPr>
          <p:spPr>
            <a:xfrm>
              <a:off x="2290118" y="1618732"/>
              <a:ext cx="1128583" cy="369332"/>
            </a:xfrm>
            <a:prstGeom prst="rect">
              <a:avLst/>
            </a:prstGeom>
            <a:noFill/>
          </p:spPr>
          <p:txBody>
            <a:bodyPr wrap="square" rtlCol="0">
              <a:spAutoFit/>
            </a:bodyPr>
            <a:lstStyle/>
            <a:p>
              <a:r>
                <a:rPr lang="en-US" dirty="0"/>
                <a:t>Source</a:t>
              </a:r>
            </a:p>
          </p:txBody>
        </p:sp>
        <p:sp>
          <p:nvSpPr>
            <p:cNvPr id="21" name="TextBox 20">
              <a:extLst>
                <a:ext uri="{FF2B5EF4-FFF2-40B4-BE49-F238E27FC236}">
                  <a16:creationId xmlns:a16="http://schemas.microsoft.com/office/drawing/2014/main" id="{6E5AF893-D236-11F0-3C69-388C7306FBB0}"/>
                </a:ext>
              </a:extLst>
            </p:cNvPr>
            <p:cNvSpPr txBox="1"/>
            <p:nvPr/>
          </p:nvSpPr>
          <p:spPr>
            <a:xfrm>
              <a:off x="6598506" y="1110558"/>
              <a:ext cx="1128583" cy="646331"/>
            </a:xfrm>
            <a:prstGeom prst="rect">
              <a:avLst/>
            </a:prstGeom>
            <a:noFill/>
          </p:spPr>
          <p:txBody>
            <a:bodyPr wrap="square" rtlCol="0">
              <a:spAutoFit/>
            </a:bodyPr>
            <a:lstStyle/>
            <a:p>
              <a:r>
                <a:rPr lang="en-US" dirty="0"/>
                <a:t>Response</a:t>
              </a:r>
              <a:br>
                <a:rPr lang="en-US" dirty="0"/>
              </a:br>
              <a:r>
                <a:rPr lang="en-US" dirty="0"/>
                <a:t>Measure</a:t>
              </a:r>
            </a:p>
          </p:txBody>
        </p:sp>
      </p:grpSp>
    </p:spTree>
    <p:extLst>
      <p:ext uri="{BB962C8B-B14F-4D97-AF65-F5344CB8AC3E}">
        <p14:creationId xmlns:p14="http://schemas.microsoft.com/office/powerpoint/2010/main" val="2487267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138941" y="1954639"/>
            <a:ext cx="6553200" cy="35052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a:t>Example – Tactics for Availability</a:t>
            </a:r>
            <a:br>
              <a:rPr lang="en-US" dirty="0"/>
            </a:br>
            <a:r>
              <a:rPr lang="en-US" sz="2400" dirty="0"/>
              <a:t>Fault Detection</a:t>
            </a:r>
          </a:p>
        </p:txBody>
      </p:sp>
    </p:spTree>
    <p:extLst>
      <p:ext uri="{BB962C8B-B14F-4D97-AF65-F5344CB8AC3E}">
        <p14:creationId xmlns:p14="http://schemas.microsoft.com/office/powerpoint/2010/main" val="20387515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C7C65-BFE6-41EB-94F7-BB70391DCDF0}"/>
              </a:ext>
            </a:extLst>
          </p:cNvPr>
          <p:cNvSpPr>
            <a:spLocks noGrp="1"/>
          </p:cNvSpPr>
          <p:nvPr>
            <p:ph type="title"/>
          </p:nvPr>
        </p:nvSpPr>
        <p:spPr/>
        <p:txBody>
          <a:bodyPr/>
          <a:lstStyle/>
          <a:p>
            <a:r>
              <a:rPr lang="en-US" dirty="0"/>
              <a:t>Modifiability Tactics</a:t>
            </a:r>
          </a:p>
        </p:txBody>
      </p:sp>
      <p:pic>
        <p:nvPicPr>
          <p:cNvPr id="5" name="Picture 4">
            <a:extLst>
              <a:ext uri="{FF2B5EF4-FFF2-40B4-BE49-F238E27FC236}">
                <a16:creationId xmlns:a16="http://schemas.microsoft.com/office/drawing/2014/main" id="{270EAEB8-BDD5-4E84-9553-6C57C9A9BE43}"/>
              </a:ext>
            </a:extLst>
          </p:cNvPr>
          <p:cNvPicPr>
            <a:picLocks noChangeAspect="1"/>
          </p:cNvPicPr>
          <p:nvPr/>
        </p:nvPicPr>
        <p:blipFill>
          <a:blip r:embed="rId2"/>
          <a:stretch>
            <a:fillRect/>
          </a:stretch>
        </p:blipFill>
        <p:spPr>
          <a:xfrm>
            <a:off x="1583872" y="1856262"/>
            <a:ext cx="5715000" cy="4000500"/>
          </a:xfrm>
          <a:prstGeom prst="rect">
            <a:avLst/>
          </a:prstGeom>
        </p:spPr>
      </p:pic>
      <p:sp>
        <p:nvSpPr>
          <p:cNvPr id="6" name="TextBox 5">
            <a:extLst>
              <a:ext uri="{FF2B5EF4-FFF2-40B4-BE49-F238E27FC236}">
                <a16:creationId xmlns:a16="http://schemas.microsoft.com/office/drawing/2014/main" id="{496E456B-3B5E-4535-819F-D38AFC25C0DE}"/>
              </a:ext>
            </a:extLst>
          </p:cNvPr>
          <p:cNvSpPr txBox="1"/>
          <p:nvPr/>
        </p:nvSpPr>
        <p:spPr>
          <a:xfrm>
            <a:off x="822960" y="5856762"/>
            <a:ext cx="6737168" cy="276999"/>
          </a:xfrm>
          <a:prstGeom prst="rect">
            <a:avLst/>
          </a:prstGeom>
          <a:noFill/>
        </p:spPr>
        <p:txBody>
          <a:bodyPr wrap="square" rtlCol="0">
            <a:spAutoFit/>
          </a:bodyPr>
          <a:lstStyle/>
          <a:p>
            <a:r>
              <a:rPr lang="en-US" sz="1200" dirty="0"/>
              <a:t>https://resources.sei.cmu.edu/library/asset-view.cfm?assetid=8299</a:t>
            </a:r>
          </a:p>
        </p:txBody>
      </p:sp>
      <p:sp>
        <p:nvSpPr>
          <p:cNvPr id="7" name="TextBox 6">
            <a:extLst>
              <a:ext uri="{FF2B5EF4-FFF2-40B4-BE49-F238E27FC236}">
                <a16:creationId xmlns:a16="http://schemas.microsoft.com/office/drawing/2014/main" id="{48AA4F2C-0733-4B96-BCCC-BBF198F1992E}"/>
              </a:ext>
            </a:extLst>
          </p:cNvPr>
          <p:cNvSpPr txBox="1"/>
          <p:nvPr/>
        </p:nvSpPr>
        <p:spPr>
          <a:xfrm>
            <a:off x="688768" y="5553195"/>
            <a:ext cx="3135086" cy="369332"/>
          </a:xfrm>
          <a:prstGeom prst="rect">
            <a:avLst/>
          </a:prstGeom>
          <a:noFill/>
        </p:spPr>
        <p:txBody>
          <a:bodyPr wrap="square" rtlCol="0">
            <a:spAutoFit/>
          </a:bodyPr>
          <a:lstStyle/>
          <a:p>
            <a:r>
              <a:rPr lang="en-US" dirty="0"/>
              <a:t>Paper on Modifiability Tactics:</a:t>
            </a:r>
          </a:p>
        </p:txBody>
      </p:sp>
    </p:spTree>
    <p:extLst>
      <p:ext uri="{BB962C8B-B14F-4D97-AF65-F5344CB8AC3E}">
        <p14:creationId xmlns:p14="http://schemas.microsoft.com/office/powerpoint/2010/main" val="16101219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EA59B61-E03E-7417-4041-62F671367A2F}"/>
              </a:ext>
            </a:extLst>
          </p:cNvPr>
          <p:cNvGraphicFramePr/>
          <p:nvPr>
            <p:extLst>
              <p:ext uri="{D42A27DB-BD31-4B8C-83A1-F6EECF244321}">
                <p14:modId xmlns:p14="http://schemas.microsoft.com/office/powerpoint/2010/main" val="406062479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1232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425337406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720091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362130608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1145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58325976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44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5671-1775-4992-78C7-706EC85684C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67C936A-FC34-B976-0E02-A48317C4FC2C}"/>
              </a:ext>
            </a:extLst>
          </p:cNvPr>
          <p:cNvSpPr>
            <a:spLocks noGrp="1"/>
          </p:cNvSpPr>
          <p:nvPr>
            <p:ph idx="1"/>
          </p:nvPr>
        </p:nvSpPr>
        <p:spPr/>
        <p:txBody>
          <a:bodyPr>
            <a:normAutofit fontScale="92500" lnSpcReduction="20000"/>
          </a:bodyPr>
          <a:lstStyle/>
          <a:p>
            <a:r>
              <a:rPr lang="en-US" sz="2600" dirty="0">
                <a:solidFill>
                  <a:schemeClr val="tx1"/>
                </a:solidFill>
              </a:rPr>
              <a:t>The System will be available 99.0% of the time.</a:t>
            </a:r>
          </a:p>
          <a:p>
            <a:r>
              <a:rPr lang="en-US" dirty="0">
                <a:solidFill>
                  <a:schemeClr val="bg2">
                    <a:lumMod val="50000"/>
                  </a:schemeClr>
                </a:solidFill>
              </a:rPr>
              <a:t>Availability:</a:t>
            </a:r>
          </a:p>
          <a:p>
            <a:endParaRPr lang="en-US" dirty="0">
              <a:solidFill>
                <a:schemeClr val="bg2">
                  <a:lumMod val="50000"/>
                </a:schemeClr>
              </a:solidFill>
            </a:endParaRPr>
          </a:p>
          <a:p>
            <a:endParaRPr lang="en-US" dirty="0">
              <a:solidFill>
                <a:schemeClr val="bg2">
                  <a:lumMod val="50000"/>
                </a:schemeClr>
              </a:solidFill>
            </a:endParaRPr>
          </a:p>
          <a:p>
            <a:endParaRPr lang="en-US" dirty="0">
              <a:solidFill>
                <a:schemeClr val="bg2">
                  <a:lumMod val="50000"/>
                </a:schemeClr>
              </a:solidFill>
            </a:endParaRPr>
          </a:p>
          <a:p>
            <a:r>
              <a:rPr lang="en-US" dirty="0">
                <a:solidFill>
                  <a:schemeClr val="tx1"/>
                </a:solidFill>
              </a:rPr>
              <a:t>One set of tactics we might want to consider is Fault Detection.</a:t>
            </a:r>
          </a:p>
          <a:p>
            <a:pPr lvl="1"/>
            <a:r>
              <a:rPr lang="en-US" dirty="0">
                <a:solidFill>
                  <a:schemeClr val="tx1"/>
                </a:solidFill>
              </a:rPr>
              <a:t>Specific tactics to used would depend on the type of availability problem we are solving for</a:t>
            </a:r>
          </a:p>
          <a:p>
            <a:pPr lvl="2"/>
            <a:r>
              <a:rPr lang="en-US" dirty="0">
                <a:solidFill>
                  <a:schemeClr val="tx1"/>
                </a:solidFill>
              </a:rPr>
              <a:t>Service is unresponsive</a:t>
            </a:r>
          </a:p>
          <a:p>
            <a:pPr lvl="1"/>
            <a:r>
              <a:rPr lang="en-US" dirty="0">
                <a:solidFill>
                  <a:schemeClr val="tx1"/>
                </a:solidFill>
              </a:rPr>
              <a:t>Potential tactics would be:</a:t>
            </a:r>
          </a:p>
          <a:p>
            <a:pPr lvl="2"/>
            <a:r>
              <a:rPr lang="en-US" dirty="0">
                <a:solidFill>
                  <a:schemeClr val="tx1"/>
                </a:solidFill>
              </a:rPr>
              <a:t>Ping/Echo</a:t>
            </a:r>
          </a:p>
          <a:p>
            <a:pPr lvl="2"/>
            <a:r>
              <a:rPr lang="en-US" dirty="0">
                <a:solidFill>
                  <a:schemeClr val="tx1"/>
                </a:solidFill>
              </a:rPr>
              <a:t>Heartbeat</a:t>
            </a:r>
          </a:p>
          <a:p>
            <a:pPr lvl="1"/>
            <a:r>
              <a:rPr lang="en-US" dirty="0">
                <a:solidFill>
                  <a:schemeClr val="tx1"/>
                </a:solidFill>
              </a:rPr>
              <a:t> Failure would result in a restart (a repair to the system)</a:t>
            </a:r>
          </a:p>
        </p:txBody>
      </p:sp>
      <p:sp>
        <p:nvSpPr>
          <p:cNvPr id="4" name="Rectangle: Rounded Corners 3">
            <a:extLst>
              <a:ext uri="{FF2B5EF4-FFF2-40B4-BE49-F238E27FC236}">
                <a16:creationId xmlns:a16="http://schemas.microsoft.com/office/drawing/2014/main" id="{9C4B8886-2202-2250-6797-26D6FDD7D3C0}"/>
              </a:ext>
            </a:extLst>
          </p:cNvPr>
          <p:cNvSpPr/>
          <p:nvPr/>
        </p:nvSpPr>
        <p:spPr>
          <a:xfrm>
            <a:off x="2397211" y="2290124"/>
            <a:ext cx="1186248" cy="1087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Tactics to Control Response</a:t>
            </a:r>
          </a:p>
        </p:txBody>
      </p:sp>
      <p:cxnSp>
        <p:nvCxnSpPr>
          <p:cNvPr id="5" name="Straight Arrow Connector 4">
            <a:extLst>
              <a:ext uri="{FF2B5EF4-FFF2-40B4-BE49-F238E27FC236}">
                <a16:creationId xmlns:a16="http://schemas.microsoft.com/office/drawing/2014/main" id="{CBACBD8B-39E8-9070-73C9-7DABC723C01C}"/>
              </a:ext>
            </a:extLst>
          </p:cNvPr>
          <p:cNvCxnSpPr>
            <a:cxnSpLocks/>
            <a:endCxn id="4" idx="1"/>
          </p:cNvCxnSpPr>
          <p:nvPr/>
        </p:nvCxnSpPr>
        <p:spPr>
          <a:xfrm>
            <a:off x="1367481" y="2833821"/>
            <a:ext cx="10297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E1D588B2-9B0F-9E17-6B3A-112DD9469F7F}"/>
              </a:ext>
            </a:extLst>
          </p:cNvPr>
          <p:cNvSpPr txBox="1"/>
          <p:nvPr/>
        </p:nvSpPr>
        <p:spPr>
          <a:xfrm>
            <a:off x="1268630" y="2796065"/>
            <a:ext cx="1095633" cy="369332"/>
          </a:xfrm>
          <a:prstGeom prst="rect">
            <a:avLst/>
          </a:prstGeom>
          <a:noFill/>
        </p:spPr>
        <p:txBody>
          <a:bodyPr wrap="square" rtlCol="0">
            <a:spAutoFit/>
          </a:bodyPr>
          <a:lstStyle/>
          <a:p>
            <a:r>
              <a:rPr lang="en-US" dirty="0"/>
              <a:t>Fault</a:t>
            </a:r>
          </a:p>
        </p:txBody>
      </p:sp>
      <p:cxnSp>
        <p:nvCxnSpPr>
          <p:cNvPr id="7" name="Straight Arrow Connector 6">
            <a:extLst>
              <a:ext uri="{FF2B5EF4-FFF2-40B4-BE49-F238E27FC236}">
                <a16:creationId xmlns:a16="http://schemas.microsoft.com/office/drawing/2014/main" id="{63C69E2A-5F69-F271-A163-3ADDC9415249}"/>
              </a:ext>
            </a:extLst>
          </p:cNvPr>
          <p:cNvCxnSpPr>
            <a:cxnSpLocks/>
          </p:cNvCxnSpPr>
          <p:nvPr/>
        </p:nvCxnSpPr>
        <p:spPr>
          <a:xfrm>
            <a:off x="3583459" y="2833821"/>
            <a:ext cx="102973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95AC5BE-17E4-1C1F-A625-CAADDE9EBAA1}"/>
              </a:ext>
            </a:extLst>
          </p:cNvPr>
          <p:cNvSpPr txBox="1"/>
          <p:nvPr/>
        </p:nvSpPr>
        <p:spPr>
          <a:xfrm>
            <a:off x="3683136" y="2800869"/>
            <a:ext cx="1663221" cy="923330"/>
          </a:xfrm>
          <a:prstGeom prst="rect">
            <a:avLst/>
          </a:prstGeom>
          <a:noFill/>
        </p:spPr>
        <p:txBody>
          <a:bodyPr wrap="square" rtlCol="0">
            <a:spAutoFit/>
          </a:bodyPr>
          <a:lstStyle/>
          <a:p>
            <a:r>
              <a:rPr lang="en-US" dirty="0"/>
              <a:t>Fault masked, prevented, or repair made</a:t>
            </a:r>
          </a:p>
        </p:txBody>
      </p:sp>
    </p:spTree>
    <p:extLst>
      <p:ext uri="{BB962C8B-B14F-4D97-AF65-F5344CB8AC3E}">
        <p14:creationId xmlns:p14="http://schemas.microsoft.com/office/powerpoint/2010/main" val="3331969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2358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319524781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01359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179202574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554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273804261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6925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18280874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423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F45F06D-DD9F-08B2-FA15-AB9F762E3461}"/>
              </a:ext>
            </a:extLst>
          </p:cNvPr>
          <p:cNvGraphicFramePr/>
          <p:nvPr>
            <p:extLst>
              <p:ext uri="{D42A27DB-BD31-4B8C-83A1-F6EECF244321}">
                <p14:modId xmlns:p14="http://schemas.microsoft.com/office/powerpoint/2010/main" val="28535665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120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456C-8CBB-B9C3-C391-A4E1F5DF0B20}"/>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0033CC5B-2266-8097-0711-73DACE087C73}"/>
              </a:ext>
            </a:extLst>
          </p:cNvPr>
          <p:cNvSpPr>
            <a:spLocks noGrp="1"/>
          </p:cNvSpPr>
          <p:nvPr>
            <p:ph idx="1"/>
          </p:nvPr>
        </p:nvSpPr>
        <p:spPr/>
        <p:txBody>
          <a:bodyPr/>
          <a:lstStyle/>
          <a:p>
            <a:r>
              <a:rPr lang="en-US" dirty="0"/>
              <a:t>Selection of a specific design tactic then becomes a design decision, part of our architecture.  </a:t>
            </a:r>
          </a:p>
          <a:p>
            <a:r>
              <a:rPr lang="en-US" dirty="0"/>
              <a:t>We have a requirement that a module(s) implement a specific technique (ping-echo or heartbeat).</a:t>
            </a:r>
          </a:p>
          <a:p>
            <a:r>
              <a:rPr lang="en-US" dirty="0"/>
              <a:t>We have a two parameters that must be satisfied:</a:t>
            </a:r>
          </a:p>
          <a:p>
            <a:pPr marL="578358" lvl="1" indent="-285750"/>
            <a:r>
              <a:rPr lang="en-US" dirty="0"/>
              <a:t>Time to detect the fault</a:t>
            </a:r>
          </a:p>
          <a:p>
            <a:pPr marL="578358" lvl="1" indent="-285750"/>
            <a:r>
              <a:rPr lang="en-US" dirty="0"/>
              <a:t>Time to recover from the fault</a:t>
            </a:r>
          </a:p>
        </p:txBody>
      </p:sp>
    </p:spTree>
    <p:extLst>
      <p:ext uri="{BB962C8B-B14F-4D97-AF65-F5344CB8AC3E}">
        <p14:creationId xmlns:p14="http://schemas.microsoft.com/office/powerpoint/2010/main" val="200761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0CCD-BE6F-B8D7-84ED-7FE7E1364838}"/>
              </a:ext>
            </a:extLst>
          </p:cNvPr>
          <p:cNvSpPr>
            <a:spLocks noGrp="1"/>
          </p:cNvSpPr>
          <p:nvPr>
            <p:ph type="title"/>
          </p:nvPr>
        </p:nvSpPr>
        <p:spPr/>
        <p:txBody>
          <a:bodyPr/>
          <a:lstStyle/>
          <a:p>
            <a:r>
              <a:rPr lang="en-US" dirty="0" err="1"/>
              <a:t>Deployability</a:t>
            </a:r>
            <a:endParaRPr lang="en-US" dirty="0"/>
          </a:p>
        </p:txBody>
      </p:sp>
      <p:sp>
        <p:nvSpPr>
          <p:cNvPr id="3" name="Text Placeholder 2">
            <a:extLst>
              <a:ext uri="{FF2B5EF4-FFF2-40B4-BE49-F238E27FC236}">
                <a16:creationId xmlns:a16="http://schemas.microsoft.com/office/drawing/2014/main" id="{9062A154-71B3-49B4-D234-A415F51F160E}"/>
              </a:ext>
            </a:extLst>
          </p:cNvPr>
          <p:cNvSpPr>
            <a:spLocks noGrp="1"/>
          </p:cNvSpPr>
          <p:nvPr>
            <p:ph type="body" idx="1"/>
          </p:nvPr>
        </p:nvSpPr>
        <p:spPr/>
        <p:txBody>
          <a:bodyPr/>
          <a:lstStyle/>
          <a:p>
            <a:r>
              <a:rPr lang="en-US" dirty="0"/>
              <a:t>A property of software indicating that it may be deployed – within a predictable and acceptable amount of time and effort</a:t>
            </a:r>
          </a:p>
        </p:txBody>
      </p:sp>
    </p:spTree>
    <p:extLst>
      <p:ext uri="{BB962C8B-B14F-4D97-AF65-F5344CB8AC3E}">
        <p14:creationId xmlns:p14="http://schemas.microsoft.com/office/powerpoint/2010/main" val="136082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lnSpcReduction="10000"/>
          </a:bodyPr>
          <a:lstStyle/>
          <a:p>
            <a:pPr lvl="1"/>
            <a:r>
              <a:rPr lang="en-US" sz="1600" dirty="0"/>
              <a:t>How an executable is updated</a:t>
            </a:r>
          </a:p>
          <a:p>
            <a:pPr lvl="2"/>
            <a:r>
              <a:rPr lang="en-US" sz="1200" dirty="0"/>
              <a:t>How it is invoked</a:t>
            </a:r>
          </a:p>
          <a:p>
            <a:pPr lvl="2"/>
            <a:r>
              <a:rPr lang="en-US" sz="1200" dirty="0"/>
              <a:t>How it is measured</a:t>
            </a:r>
          </a:p>
          <a:p>
            <a:pPr lvl="2"/>
            <a:r>
              <a:rPr lang="en-US" sz="1200" dirty="0"/>
              <a:t>How it is monitored</a:t>
            </a:r>
          </a:p>
          <a:p>
            <a:pPr lvl="2"/>
            <a:r>
              <a:rPr lang="en-US" sz="1200" dirty="0"/>
              <a:t>How it is controlled</a:t>
            </a:r>
          </a:p>
          <a:p>
            <a:pPr lvl="1"/>
            <a:r>
              <a:rPr lang="en-US" sz="1600" dirty="0"/>
              <a:t>How is Software deployed</a:t>
            </a:r>
          </a:p>
          <a:p>
            <a:pPr lvl="2"/>
            <a:r>
              <a:rPr lang="en-US" sz="1200" dirty="0"/>
              <a:t>How does it arrive at its host</a:t>
            </a:r>
          </a:p>
          <a:p>
            <a:pPr lvl="2"/>
            <a:r>
              <a:rPr lang="en-US" sz="1200" dirty="0"/>
              <a:t>How is it integrated into an existing system</a:t>
            </a:r>
          </a:p>
          <a:p>
            <a:pPr lvl="2"/>
            <a:r>
              <a:rPr lang="en-US" sz="1200" dirty="0"/>
              <a:t>What is the medium</a:t>
            </a:r>
          </a:p>
          <a:p>
            <a:pPr lvl="2"/>
            <a:r>
              <a:rPr lang="en-US" sz="1200" dirty="0"/>
              <a:t>What is the packaging</a:t>
            </a:r>
          </a:p>
          <a:p>
            <a:pPr lvl="2"/>
            <a:r>
              <a:rPr lang="en-US" sz="1200" dirty="0"/>
              <a:t>What is the resulting integration into an existing system</a:t>
            </a:r>
          </a:p>
          <a:p>
            <a:pPr lvl="2"/>
            <a:r>
              <a:rPr lang="en-US" sz="1200" dirty="0"/>
              <a:t>What is the efficiency of executing the process</a:t>
            </a:r>
          </a:p>
          <a:p>
            <a:pPr lvl="2"/>
            <a:r>
              <a:rPr lang="en-US" sz="1200" dirty="0"/>
              <a:t>What is the controllability of the process</a:t>
            </a:r>
          </a:p>
          <a:p>
            <a:pPr lvl="1"/>
            <a:r>
              <a:rPr lang="en-US" sz="1600" dirty="0"/>
              <a:t>Granularity – can we deploy elements of the system or the whole system</a:t>
            </a:r>
          </a:p>
          <a:p>
            <a:pPr lvl="1"/>
            <a:r>
              <a:rPr lang="en-US" sz="1600" dirty="0"/>
              <a:t>Controllable – the ability to deploy at varying levels of granularity</a:t>
            </a:r>
          </a:p>
          <a:p>
            <a:pPr lvl="1"/>
            <a:r>
              <a:rPr lang="en-US" sz="1600" dirty="0"/>
              <a:t>Efficient – Rapid deployment (and rollback) with a reasonable amount of effort</a:t>
            </a:r>
          </a:p>
        </p:txBody>
      </p:sp>
    </p:spTree>
    <p:extLst>
      <p:ext uri="{BB962C8B-B14F-4D97-AF65-F5344CB8AC3E}">
        <p14:creationId xmlns:p14="http://schemas.microsoft.com/office/powerpoint/2010/main" val="404099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F0E5-2630-4C4C-ADA2-2002B4E21C31}"/>
              </a:ext>
            </a:extLst>
          </p:cNvPr>
          <p:cNvSpPr>
            <a:spLocks noGrp="1"/>
          </p:cNvSpPr>
          <p:nvPr>
            <p:ph type="title"/>
          </p:nvPr>
        </p:nvSpPr>
        <p:spPr/>
        <p:txBody>
          <a:bodyPr/>
          <a:lstStyle/>
          <a:p>
            <a:r>
              <a:rPr lang="en-US" dirty="0"/>
              <a:t>First, let’s take a step back</a:t>
            </a:r>
          </a:p>
        </p:txBody>
      </p:sp>
      <p:sp>
        <p:nvSpPr>
          <p:cNvPr id="3" name="Content Placeholder 2">
            <a:extLst>
              <a:ext uri="{FF2B5EF4-FFF2-40B4-BE49-F238E27FC236}">
                <a16:creationId xmlns:a16="http://schemas.microsoft.com/office/drawing/2014/main" id="{7D4E5972-3D35-4F2F-89F5-80BFECD94C1D}"/>
              </a:ext>
            </a:extLst>
          </p:cNvPr>
          <p:cNvSpPr>
            <a:spLocks noGrp="1"/>
          </p:cNvSpPr>
          <p:nvPr>
            <p:ph idx="1"/>
          </p:nvPr>
        </p:nvSpPr>
        <p:spPr/>
        <p:txBody>
          <a:bodyPr/>
          <a:lstStyle/>
          <a:p>
            <a:r>
              <a:rPr lang="en-US" b="1" dirty="0"/>
              <a:t>Architecturally Significant Requirement</a:t>
            </a:r>
            <a:r>
              <a:rPr lang="en-US" dirty="0"/>
              <a:t> (</a:t>
            </a:r>
            <a:r>
              <a:rPr lang="en-US" b="1" dirty="0"/>
              <a:t>ASR</a:t>
            </a:r>
            <a:r>
              <a:rPr lang="en-US" dirty="0"/>
              <a:t>):  A requirement that will have a profound effect on the architecture – that is the architecture may be significantly different in the absence of this requirement.</a:t>
            </a:r>
          </a:p>
          <a:p>
            <a:r>
              <a:rPr lang="en-US" dirty="0"/>
              <a:t>ASRs, often, but not always, take the form of quality attributes requirements – the performance, security, modifiability, availability, usability, that the architect must provide the system.</a:t>
            </a:r>
          </a:p>
          <a:p>
            <a:r>
              <a:rPr lang="en-US" b="1" dirty="0"/>
              <a:t>Quality Attribute</a:t>
            </a:r>
            <a:r>
              <a:rPr lang="en-US" dirty="0"/>
              <a:t>:  A measurable or testable property of a system that is used to indicate how well the system satisfies the needs of its stakeholders.</a:t>
            </a:r>
          </a:p>
          <a:p>
            <a:pPr marL="0" indent="0">
              <a:buNone/>
            </a:pPr>
            <a:endParaRPr lang="en-US" dirty="0"/>
          </a:p>
        </p:txBody>
      </p:sp>
    </p:spTree>
    <p:extLst>
      <p:ext uri="{BB962C8B-B14F-4D97-AF65-F5344CB8AC3E}">
        <p14:creationId xmlns:p14="http://schemas.microsoft.com/office/powerpoint/2010/main" val="129818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C7C65-BFE6-41EB-94F7-BB70391DCDF0}"/>
              </a:ext>
            </a:extLst>
          </p:cNvPr>
          <p:cNvSpPr>
            <a:spLocks noGrp="1"/>
          </p:cNvSpPr>
          <p:nvPr>
            <p:ph type="title"/>
          </p:nvPr>
        </p:nvSpPr>
        <p:spPr/>
        <p:txBody>
          <a:bodyPr/>
          <a:lstStyle/>
          <a:p>
            <a:r>
              <a:rPr lang="en-US" dirty="0" err="1"/>
              <a:t>Deployability</a:t>
            </a:r>
            <a:r>
              <a:rPr lang="en-US" dirty="0"/>
              <a:t> Tactics</a:t>
            </a:r>
          </a:p>
        </p:txBody>
      </p:sp>
      <p:pic>
        <p:nvPicPr>
          <p:cNvPr id="3" name="Picture 2">
            <a:extLst>
              <a:ext uri="{FF2B5EF4-FFF2-40B4-BE49-F238E27FC236}">
                <a16:creationId xmlns:a16="http://schemas.microsoft.com/office/drawing/2014/main" id="{E0B5EB44-5099-7A31-4C7A-965EDC823FBF}"/>
              </a:ext>
            </a:extLst>
          </p:cNvPr>
          <p:cNvPicPr>
            <a:picLocks noChangeAspect="1"/>
          </p:cNvPicPr>
          <p:nvPr/>
        </p:nvPicPr>
        <p:blipFill>
          <a:blip r:embed="rId2"/>
          <a:stretch>
            <a:fillRect/>
          </a:stretch>
        </p:blipFill>
        <p:spPr>
          <a:xfrm>
            <a:off x="2686800" y="2143122"/>
            <a:ext cx="3407664" cy="1566672"/>
          </a:xfrm>
          <a:prstGeom prst="rect">
            <a:avLst/>
          </a:prstGeom>
        </p:spPr>
      </p:pic>
    </p:spTree>
    <p:extLst>
      <p:ext uri="{BB962C8B-B14F-4D97-AF65-F5344CB8AC3E}">
        <p14:creationId xmlns:p14="http://schemas.microsoft.com/office/powerpoint/2010/main" val="299086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EFE1-6E9D-4AA1-A46C-72AD907F7D96}"/>
              </a:ext>
            </a:extLst>
          </p:cNvPr>
          <p:cNvSpPr>
            <a:spLocks noGrp="1"/>
          </p:cNvSpPr>
          <p:nvPr>
            <p:ph type="title"/>
          </p:nvPr>
        </p:nvSpPr>
        <p:spPr/>
        <p:txBody>
          <a:bodyPr/>
          <a:lstStyle/>
          <a:p>
            <a:r>
              <a:rPr lang="en-US" dirty="0"/>
              <a:t>Manage Deployment Pipeline</a:t>
            </a:r>
          </a:p>
        </p:txBody>
      </p:sp>
      <p:sp>
        <p:nvSpPr>
          <p:cNvPr id="3" name="Content Placeholder 2">
            <a:extLst>
              <a:ext uri="{FF2B5EF4-FFF2-40B4-BE49-F238E27FC236}">
                <a16:creationId xmlns:a16="http://schemas.microsoft.com/office/drawing/2014/main" id="{512A09E3-394E-70E7-2209-D33A70F4B154}"/>
              </a:ext>
            </a:extLst>
          </p:cNvPr>
          <p:cNvSpPr>
            <a:spLocks noGrp="1"/>
          </p:cNvSpPr>
          <p:nvPr>
            <p:ph idx="1"/>
          </p:nvPr>
        </p:nvSpPr>
        <p:spPr/>
        <p:txBody>
          <a:bodyPr/>
          <a:lstStyle/>
          <a:p>
            <a:r>
              <a:rPr lang="en-US" b="1" dirty="0"/>
              <a:t>Scale Rollouts</a:t>
            </a:r>
            <a:r>
              <a:rPr lang="en-US" dirty="0"/>
              <a:t>:  Deploy new versions of a system to a limited user set</a:t>
            </a:r>
          </a:p>
          <a:p>
            <a:r>
              <a:rPr lang="en-US" b="1" dirty="0"/>
              <a:t>Script Deployment Commands</a:t>
            </a:r>
            <a:r>
              <a:rPr lang="en-US" dirty="0"/>
              <a:t>: Automate the release process</a:t>
            </a:r>
          </a:p>
          <a:p>
            <a:r>
              <a:rPr lang="en-US" b="1" dirty="0"/>
              <a:t>Rollback</a:t>
            </a:r>
            <a:r>
              <a:rPr lang="en-US" dirty="0"/>
              <a:t>: Ability to move back to a previous release with little effort</a:t>
            </a:r>
          </a:p>
        </p:txBody>
      </p:sp>
    </p:spTree>
    <p:extLst>
      <p:ext uri="{BB962C8B-B14F-4D97-AF65-F5344CB8AC3E}">
        <p14:creationId xmlns:p14="http://schemas.microsoft.com/office/powerpoint/2010/main" val="342478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D1E6-A97D-A4B8-02BF-A3B2C034FFD1}"/>
              </a:ext>
            </a:extLst>
          </p:cNvPr>
          <p:cNvSpPr>
            <a:spLocks noGrp="1"/>
          </p:cNvSpPr>
          <p:nvPr>
            <p:ph type="title"/>
          </p:nvPr>
        </p:nvSpPr>
        <p:spPr/>
        <p:txBody>
          <a:bodyPr/>
          <a:lstStyle/>
          <a:p>
            <a:r>
              <a:rPr lang="en-US" dirty="0"/>
              <a:t>Manage Deployed Systems</a:t>
            </a:r>
          </a:p>
        </p:txBody>
      </p:sp>
      <p:sp>
        <p:nvSpPr>
          <p:cNvPr id="3" name="Content Placeholder 2">
            <a:extLst>
              <a:ext uri="{FF2B5EF4-FFF2-40B4-BE49-F238E27FC236}">
                <a16:creationId xmlns:a16="http://schemas.microsoft.com/office/drawing/2014/main" id="{59E9E268-32D5-372F-048E-D4DA2293E435}"/>
              </a:ext>
            </a:extLst>
          </p:cNvPr>
          <p:cNvSpPr>
            <a:spLocks noGrp="1"/>
          </p:cNvSpPr>
          <p:nvPr>
            <p:ph idx="1"/>
          </p:nvPr>
        </p:nvSpPr>
        <p:spPr/>
        <p:txBody>
          <a:bodyPr/>
          <a:lstStyle/>
          <a:p>
            <a:r>
              <a:rPr lang="en-US" b="1" dirty="0"/>
              <a:t>Manage Service Interactions</a:t>
            </a:r>
            <a:r>
              <a:rPr lang="en-US" dirty="0"/>
              <a:t>:  Accommodate simultaneous deployment and support of multiple versions</a:t>
            </a:r>
          </a:p>
          <a:p>
            <a:r>
              <a:rPr lang="en-US" b="1" dirty="0"/>
              <a:t>Package Dependencies</a:t>
            </a:r>
            <a:r>
              <a:rPr lang="en-US" dirty="0"/>
              <a:t>:  Deploy packages with their dependencies to ensure versions are consistent</a:t>
            </a:r>
          </a:p>
        </p:txBody>
      </p:sp>
    </p:spTree>
    <p:extLst>
      <p:ext uri="{BB962C8B-B14F-4D97-AF65-F5344CB8AC3E}">
        <p14:creationId xmlns:p14="http://schemas.microsoft.com/office/powerpoint/2010/main" val="121860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2072-6FFE-4CBF-8FFE-0D054EEB8D20}"/>
              </a:ext>
            </a:extLst>
          </p:cNvPr>
          <p:cNvSpPr>
            <a:spLocks noGrp="1"/>
          </p:cNvSpPr>
          <p:nvPr>
            <p:ph type="title"/>
          </p:nvPr>
        </p:nvSpPr>
        <p:spPr/>
        <p:txBody>
          <a:bodyPr/>
          <a:lstStyle/>
          <a:p>
            <a:r>
              <a:rPr lang="en-US" dirty="0"/>
              <a:t>Patterns</a:t>
            </a:r>
          </a:p>
        </p:txBody>
      </p:sp>
      <p:sp>
        <p:nvSpPr>
          <p:cNvPr id="3" name="Content Placeholder 2">
            <a:extLst>
              <a:ext uri="{FF2B5EF4-FFF2-40B4-BE49-F238E27FC236}">
                <a16:creationId xmlns:a16="http://schemas.microsoft.com/office/drawing/2014/main" id="{93A051BC-49E2-CEF1-77D5-2D2DEEE2FAF2}"/>
              </a:ext>
            </a:extLst>
          </p:cNvPr>
          <p:cNvSpPr>
            <a:spLocks noGrp="1"/>
          </p:cNvSpPr>
          <p:nvPr>
            <p:ph idx="1"/>
          </p:nvPr>
        </p:nvSpPr>
        <p:spPr/>
        <p:txBody>
          <a:bodyPr/>
          <a:lstStyle/>
          <a:p>
            <a:r>
              <a:rPr lang="en-US" b="1" dirty="0"/>
              <a:t>Microservice</a:t>
            </a:r>
          </a:p>
          <a:p>
            <a:r>
              <a:rPr lang="en-US" b="1" dirty="0"/>
              <a:t>Blue / Green </a:t>
            </a:r>
            <a:r>
              <a:rPr lang="en-US" dirty="0"/>
              <a:t>– new components are released and pointed to, old components are kept in reserve until validation is complete</a:t>
            </a:r>
          </a:p>
          <a:p>
            <a:r>
              <a:rPr lang="en-US" b="1" dirty="0"/>
              <a:t>Rolling Upgrade</a:t>
            </a:r>
          </a:p>
          <a:p>
            <a:r>
              <a:rPr lang="en-US" b="1" dirty="0"/>
              <a:t>Canary Testing</a:t>
            </a:r>
          </a:p>
          <a:p>
            <a:r>
              <a:rPr lang="en-US" b="1" dirty="0"/>
              <a:t>A|B Testing</a:t>
            </a:r>
          </a:p>
        </p:txBody>
      </p:sp>
    </p:spTree>
    <p:extLst>
      <p:ext uri="{BB962C8B-B14F-4D97-AF65-F5344CB8AC3E}">
        <p14:creationId xmlns:p14="http://schemas.microsoft.com/office/powerpoint/2010/main" val="425352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Microservices Architecture Pattern</a:t>
            </a:r>
          </a:p>
        </p:txBody>
      </p:sp>
      <p:sp>
        <p:nvSpPr>
          <p:cNvPr id="3" name="Content Placeholder 2"/>
          <p:cNvSpPr>
            <a:spLocks noGrp="1"/>
          </p:cNvSpPr>
          <p:nvPr>
            <p:ph idx="1"/>
          </p:nvPr>
        </p:nvSpPr>
        <p:spPr/>
        <p:txBody>
          <a:bodyPr>
            <a:normAutofit/>
          </a:bodyPr>
          <a:lstStyle/>
          <a:p>
            <a:r>
              <a:rPr lang="en-US" b="1" dirty="0"/>
              <a:t>Context</a:t>
            </a:r>
            <a:r>
              <a:rPr lang="en-US" dirty="0"/>
              <a:t> - deploy server based enterprise applications that support a variety of browser and native mobile clients. The application handles client requests by executing business logic, accessing a database, exchanging messages with other systems, and returning responses. The application might expose a 3</a:t>
            </a:r>
            <a:r>
              <a:rPr lang="en-US" baseline="30000" dirty="0"/>
              <a:t>rd</a:t>
            </a:r>
            <a:r>
              <a:rPr lang="en-US" dirty="0"/>
              <a:t> party API.</a:t>
            </a:r>
          </a:p>
          <a:p>
            <a:r>
              <a:rPr lang="en-US" b="1" dirty="0"/>
              <a:t>Problem</a:t>
            </a:r>
            <a:r>
              <a:rPr lang="en-US" dirty="0"/>
              <a:t> – Monolithic applications can become too large and complex for efficient support, and deployment for optimal distributed resource utilization such as in cloud environments</a:t>
            </a:r>
          </a:p>
          <a:p>
            <a:r>
              <a:rPr lang="en-US" b="1" dirty="0"/>
              <a:t>Solution</a:t>
            </a:r>
            <a:r>
              <a:rPr lang="en-US" dirty="0"/>
              <a:t> - build applications as suites of services. Each service is independently deployable and scalable, and has its own API boundary. Different services can be written in different programming languages, manage their own database, and developed by different teams</a:t>
            </a:r>
          </a:p>
        </p:txBody>
      </p:sp>
      <p:sp>
        <p:nvSpPr>
          <p:cNvPr id="4" name="TextBox 3">
            <a:hlinkClick r:id="rId2"/>
          </p:cNvPr>
          <p:cNvSpPr txBox="1"/>
          <p:nvPr/>
        </p:nvSpPr>
        <p:spPr>
          <a:xfrm>
            <a:off x="2209800" y="5681718"/>
            <a:ext cx="5275868" cy="369332"/>
          </a:xfrm>
          <a:prstGeom prst="rect">
            <a:avLst/>
          </a:prstGeom>
          <a:noFill/>
        </p:spPr>
        <p:txBody>
          <a:bodyPr wrap="none" rtlCol="0">
            <a:spAutoFit/>
          </a:bodyPr>
          <a:lstStyle/>
          <a:p>
            <a:r>
              <a:rPr lang="en-US" dirty="0">
                <a:hlinkClick r:id="rId2"/>
              </a:rPr>
              <a:t>http://martinfowler.com/articles/microservices.html</a:t>
            </a:r>
            <a:endParaRPr lang="en-US" dirty="0"/>
          </a:p>
        </p:txBody>
      </p:sp>
    </p:spTree>
    <p:extLst>
      <p:ext uri="{BB962C8B-B14F-4D97-AF65-F5344CB8AC3E}">
        <p14:creationId xmlns:p14="http://schemas.microsoft.com/office/powerpoint/2010/main" val="74916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Microservices Architecture Pattern Example</a:t>
            </a:r>
          </a:p>
        </p:txBody>
      </p:sp>
      <p:pic>
        <p:nvPicPr>
          <p:cNvPr id="2050" name="Picture 2" descr="https://cdn.infoq.com/statics_s2_20160809-0249u1/resource/articles/microservices-intro/en/resources/3Fi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808" y="1483743"/>
            <a:ext cx="5730583" cy="4670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2201" y="5562600"/>
            <a:ext cx="3082960" cy="369332"/>
          </a:xfrm>
          <a:prstGeom prst="rect">
            <a:avLst/>
          </a:prstGeom>
          <a:noFill/>
        </p:spPr>
        <p:txBody>
          <a:bodyPr wrap="none" rtlCol="0">
            <a:spAutoFit/>
          </a:bodyPr>
          <a:lstStyle/>
          <a:p>
            <a:r>
              <a:rPr lang="en-US" dirty="0"/>
              <a:t>Used by Amazon and Netflix</a:t>
            </a:r>
          </a:p>
        </p:txBody>
      </p:sp>
    </p:spTree>
    <p:extLst>
      <p:ext uri="{BB962C8B-B14F-4D97-AF65-F5344CB8AC3E}">
        <p14:creationId xmlns:p14="http://schemas.microsoft.com/office/powerpoint/2010/main" val="3764960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Microservices Architecture Pattern Solution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Overview – decompose business logic into a series of </a:t>
            </a:r>
            <a:r>
              <a:rPr lang="en-US" b="1" dirty="0"/>
              <a:t>independently developed and deployable services</a:t>
            </a:r>
          </a:p>
          <a:p>
            <a:r>
              <a:rPr lang="en-US" b="1" dirty="0"/>
              <a:t>Elements</a:t>
            </a:r>
            <a:r>
              <a:rPr lang="en-US" dirty="0"/>
              <a:t> – services are packaged as out-of-process components with well defined service boundaries (APIs). They can be implemented in any programming language. They may manage their own database as part of the service boundary.</a:t>
            </a:r>
          </a:p>
          <a:p>
            <a:r>
              <a:rPr lang="en-US" b="1" dirty="0"/>
              <a:t>Relationships</a:t>
            </a:r>
            <a:r>
              <a:rPr lang="en-US" dirty="0"/>
              <a:t> – clients invoke services via simple remote procedure calls/web services using for example HTTP RESTful interfaces, or using a lightweight message bus.</a:t>
            </a:r>
          </a:p>
          <a:p>
            <a:r>
              <a:rPr lang="en-US" b="1" dirty="0"/>
              <a:t>Constraints</a:t>
            </a:r>
            <a:r>
              <a:rPr lang="en-US" dirty="0"/>
              <a:t> – complexity of distributed systems. Decentralized data management is harder to manage such as support for cross service transactions. Development team experience to make good service decomposition decisions, testing and deployment know how</a:t>
            </a:r>
          </a:p>
          <a:p>
            <a:r>
              <a:rPr lang="en-US" b="1" dirty="0"/>
              <a:t>Weaknesses</a:t>
            </a:r>
            <a:r>
              <a:rPr lang="en-US" dirty="0"/>
              <a:t> – systems must be designed to tolerate service failures which requires more system monitoring. Service choreography and event collaboration overhead. More memory </a:t>
            </a:r>
          </a:p>
        </p:txBody>
      </p:sp>
    </p:spTree>
    <p:extLst>
      <p:ext uri="{BB962C8B-B14F-4D97-AF65-F5344CB8AC3E}">
        <p14:creationId xmlns:p14="http://schemas.microsoft.com/office/powerpoint/2010/main" val="170534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08F7E-9D33-41DA-A59C-AC0C195557C7}"/>
              </a:ext>
            </a:extLst>
          </p:cNvPr>
          <p:cNvPicPr>
            <a:picLocks noChangeAspect="1"/>
          </p:cNvPicPr>
          <p:nvPr/>
        </p:nvPicPr>
        <p:blipFill>
          <a:blip r:embed="rId2"/>
          <a:stretch>
            <a:fillRect/>
          </a:stretch>
        </p:blipFill>
        <p:spPr>
          <a:xfrm>
            <a:off x="214312" y="295130"/>
            <a:ext cx="8715375" cy="5972175"/>
          </a:xfrm>
          <a:prstGeom prst="rect">
            <a:avLst/>
          </a:prstGeom>
        </p:spPr>
      </p:pic>
      <p:sp>
        <p:nvSpPr>
          <p:cNvPr id="5" name="TextBox 4">
            <a:extLst>
              <a:ext uri="{FF2B5EF4-FFF2-40B4-BE49-F238E27FC236}">
                <a16:creationId xmlns:a16="http://schemas.microsoft.com/office/drawing/2014/main" id="{5BC648AE-60CD-4D75-AAD0-8DA367BC499A}"/>
              </a:ext>
            </a:extLst>
          </p:cNvPr>
          <p:cNvSpPr txBox="1"/>
          <p:nvPr/>
        </p:nvSpPr>
        <p:spPr>
          <a:xfrm>
            <a:off x="411017" y="6427113"/>
            <a:ext cx="7744691" cy="261610"/>
          </a:xfrm>
          <a:prstGeom prst="rect">
            <a:avLst/>
          </a:prstGeom>
          <a:noFill/>
        </p:spPr>
        <p:txBody>
          <a:bodyPr wrap="square">
            <a:spAutoFit/>
          </a:bodyPr>
          <a:lstStyle/>
          <a:p>
            <a:r>
              <a:rPr lang="en-US" sz="1100" dirty="0"/>
              <a:t>https://www2.deloitte.com/content/dam/Deloitte/us/Documents/financial-services/us-enabling-platform-banking-pov.pdf</a:t>
            </a:r>
          </a:p>
        </p:txBody>
      </p:sp>
    </p:spTree>
    <p:extLst>
      <p:ext uri="{BB962C8B-B14F-4D97-AF65-F5344CB8AC3E}">
        <p14:creationId xmlns:p14="http://schemas.microsoft.com/office/powerpoint/2010/main" val="404340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A5665-041E-461F-86C8-420E387D26DA}"/>
              </a:ext>
            </a:extLst>
          </p:cNvPr>
          <p:cNvPicPr>
            <a:picLocks noChangeAspect="1"/>
          </p:cNvPicPr>
          <p:nvPr/>
        </p:nvPicPr>
        <p:blipFill>
          <a:blip r:embed="rId2"/>
          <a:stretch>
            <a:fillRect/>
          </a:stretch>
        </p:blipFill>
        <p:spPr>
          <a:xfrm>
            <a:off x="214312" y="714375"/>
            <a:ext cx="8715375" cy="4819650"/>
          </a:xfrm>
          <a:prstGeom prst="rect">
            <a:avLst/>
          </a:prstGeom>
        </p:spPr>
      </p:pic>
    </p:spTree>
    <p:extLst>
      <p:ext uri="{BB962C8B-B14F-4D97-AF65-F5344CB8AC3E}">
        <p14:creationId xmlns:p14="http://schemas.microsoft.com/office/powerpoint/2010/main" val="289113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BFCA-47C1-1B6D-BF7F-7E08DC92216F}"/>
              </a:ext>
            </a:extLst>
          </p:cNvPr>
          <p:cNvSpPr>
            <a:spLocks noGrp="1"/>
          </p:cNvSpPr>
          <p:nvPr>
            <p:ph type="title"/>
          </p:nvPr>
        </p:nvSpPr>
        <p:spPr/>
        <p:txBody>
          <a:bodyPr/>
          <a:lstStyle/>
          <a:p>
            <a:r>
              <a:rPr lang="en-US" dirty="0"/>
              <a:t>Energy Efficiency</a:t>
            </a:r>
          </a:p>
        </p:txBody>
      </p:sp>
      <p:sp>
        <p:nvSpPr>
          <p:cNvPr id="3" name="Text Placeholder 2">
            <a:extLst>
              <a:ext uri="{FF2B5EF4-FFF2-40B4-BE49-F238E27FC236}">
                <a16:creationId xmlns:a16="http://schemas.microsoft.com/office/drawing/2014/main" id="{438EACD2-E09C-41A1-59E4-006F17D9F4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9056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9552" y="1751484"/>
            <a:ext cx="4343400" cy="4341812"/>
          </a:xfrm>
          <a:prstGeom prst="rect">
            <a:avLst/>
          </a:prstGeom>
        </p:spPr>
        <p:txBody>
          <a:bodyPr>
            <a:normAutofit fontScale="77500" lnSpcReduction="20000"/>
          </a:bodyPr>
          <a:lstStyle/>
          <a:p>
            <a:pPr marL="342900" marR="0" lvl="0" indent="-342900" algn="l" defTabSz="914400" rtl="0" eaLnBrk="1" fontAlgn="base" latinLnBrk="0" hangingPunct="1">
              <a:lnSpc>
                <a:spcPct val="100000"/>
              </a:lnSpc>
              <a:spcBef>
                <a:spcPct val="20000"/>
              </a:spcBef>
              <a:spcAft>
                <a:spcPct val="0"/>
              </a:spcAft>
              <a:buClr>
                <a:srgbClr val="002060"/>
              </a:buClr>
              <a:buSzTx/>
              <a:buFont typeface="Arial" charset="0"/>
              <a:buChar char="•"/>
              <a:tabLst/>
              <a:defRPr/>
            </a:pPr>
            <a:r>
              <a:rPr kumimoji="0" lang="en-US" sz="3100" b="1" i="0" u="none" strike="noStrike" kern="1200" cap="none" spc="0" normalizeH="0" baseline="0" noProof="0" dirty="0">
                <a:ln>
                  <a:noFill/>
                </a:ln>
                <a:solidFill>
                  <a:schemeClr val="tx1"/>
                </a:solidFill>
                <a:effectLst/>
                <a:uLnTx/>
                <a:uFillTx/>
                <a:latin typeface="+mn-lt"/>
                <a:ea typeface="+mn-ea"/>
                <a:cs typeface="+mn-cs"/>
              </a:rPr>
              <a:t>Operational categories</a:t>
            </a:r>
          </a:p>
          <a:p>
            <a:pPr marL="742950" lvl="1" indent="-285750" defTabSz="914400" fontAlgn="base">
              <a:spcBef>
                <a:spcPct val="20000"/>
              </a:spcBef>
              <a:spcAft>
                <a:spcPct val="0"/>
              </a:spcAft>
              <a:buClr>
                <a:schemeClr val="tx1"/>
              </a:buClr>
              <a:buFont typeface="Arial" charset="0"/>
              <a:buChar char="–"/>
              <a:defRPr/>
            </a:pPr>
            <a:r>
              <a:rPr lang="en-US" sz="2700" dirty="0"/>
              <a:t>Availability</a:t>
            </a:r>
          </a:p>
          <a:p>
            <a:pPr marL="742950" lvl="1" indent="-285750" defTabSz="914400" fontAlgn="base">
              <a:spcBef>
                <a:spcPct val="20000"/>
              </a:spcBef>
              <a:spcAft>
                <a:spcPct val="0"/>
              </a:spcAft>
              <a:buClr>
                <a:schemeClr val="tx1"/>
              </a:buClr>
              <a:buFont typeface="Arial" charset="0"/>
              <a:buChar char="–"/>
              <a:defRPr/>
            </a:pPr>
            <a:r>
              <a:rPr lang="en-US" sz="2700" dirty="0"/>
              <a:t>Interoperability</a:t>
            </a:r>
          </a:p>
          <a:p>
            <a:pPr marL="742950" lvl="1" indent="-285750" defTabSz="914400" fontAlgn="base">
              <a:spcBef>
                <a:spcPct val="20000"/>
              </a:spcBef>
              <a:spcAft>
                <a:spcPct val="0"/>
              </a:spcAft>
              <a:buClr>
                <a:schemeClr val="tx1"/>
              </a:buClr>
              <a:buFont typeface="Arial" charset="0"/>
              <a:buChar char="–"/>
              <a:defRPr/>
            </a:pPr>
            <a:r>
              <a:rPr lang="en-US" sz="2700" dirty="0"/>
              <a:t>Reliability</a:t>
            </a:r>
          </a:p>
          <a:p>
            <a:pPr marL="742950" lvl="1" indent="-285750" defTabSz="914400" fontAlgn="base">
              <a:spcBef>
                <a:spcPct val="20000"/>
              </a:spcBef>
              <a:spcAft>
                <a:spcPct val="0"/>
              </a:spcAft>
              <a:buClr>
                <a:schemeClr val="tx1"/>
              </a:buClr>
              <a:buFont typeface="Arial" charset="0"/>
              <a:buChar char="–"/>
              <a:defRPr/>
            </a:pPr>
            <a:r>
              <a:rPr lang="en-US" sz="2700" dirty="0"/>
              <a:t>Usability</a:t>
            </a:r>
          </a:p>
          <a:p>
            <a:pPr marL="742950" lvl="1" indent="-285750" defTabSz="914400" fontAlgn="base">
              <a:spcBef>
                <a:spcPct val="20000"/>
              </a:spcBef>
              <a:spcAft>
                <a:spcPct val="0"/>
              </a:spcAft>
              <a:buClr>
                <a:schemeClr val="tx1"/>
              </a:buClr>
              <a:buFont typeface="Arial" charset="0"/>
              <a:buChar char="–"/>
              <a:defRPr/>
            </a:pPr>
            <a:r>
              <a:rPr lang="en-US" sz="2700" dirty="0"/>
              <a:t>Performance</a:t>
            </a:r>
          </a:p>
          <a:p>
            <a:pPr marL="742950" lvl="1" indent="-285750" defTabSz="914400" fontAlgn="base">
              <a:spcBef>
                <a:spcPct val="20000"/>
              </a:spcBef>
              <a:spcAft>
                <a:spcPct val="0"/>
              </a:spcAft>
              <a:buClr>
                <a:schemeClr val="tx1"/>
              </a:buClr>
              <a:buFont typeface="Arial" charset="0"/>
              <a:buChar char="–"/>
              <a:defRPr/>
            </a:pPr>
            <a:r>
              <a:rPr lang="en-US" sz="2700" dirty="0"/>
              <a:t>Deployability</a:t>
            </a:r>
          </a:p>
          <a:p>
            <a:pPr marL="742950" lvl="1" indent="-285750" defTabSz="914400" fontAlgn="base">
              <a:spcBef>
                <a:spcPct val="20000"/>
              </a:spcBef>
              <a:spcAft>
                <a:spcPct val="0"/>
              </a:spcAft>
              <a:buClr>
                <a:schemeClr val="tx1"/>
              </a:buClr>
              <a:buFont typeface="Arial" charset="0"/>
              <a:buChar char="–"/>
              <a:defRPr/>
            </a:pPr>
            <a:r>
              <a:rPr lang="en-US" sz="2700" dirty="0"/>
              <a:t>Scalability</a:t>
            </a:r>
          </a:p>
          <a:p>
            <a:pPr marL="742950" lvl="1" indent="-285750" defTabSz="914400" fontAlgn="base">
              <a:spcBef>
                <a:spcPct val="20000"/>
              </a:spcBef>
              <a:spcAft>
                <a:spcPct val="0"/>
              </a:spcAft>
              <a:buClr>
                <a:schemeClr val="tx1"/>
              </a:buClr>
              <a:buFont typeface="Arial" charset="0"/>
              <a:buChar char="–"/>
              <a:defRPr/>
            </a:pPr>
            <a:r>
              <a:rPr lang="en-US" sz="2700" dirty="0"/>
              <a:t>Monitorability</a:t>
            </a:r>
          </a:p>
          <a:p>
            <a:pPr marL="742950" lvl="1" indent="-285750" defTabSz="914400" fontAlgn="base">
              <a:spcBef>
                <a:spcPct val="20000"/>
              </a:spcBef>
              <a:spcAft>
                <a:spcPct val="0"/>
              </a:spcAft>
              <a:buClr>
                <a:schemeClr val="tx1"/>
              </a:buClr>
              <a:buFont typeface="Arial" charset="0"/>
              <a:buChar char="–"/>
              <a:defRPr/>
            </a:pPr>
            <a:r>
              <a:rPr lang="en-US" sz="2700" dirty="0"/>
              <a:t>Mobility</a:t>
            </a:r>
          </a:p>
          <a:p>
            <a:pPr marL="742950" lvl="1" indent="-285750" defTabSz="914400" fontAlgn="base">
              <a:spcBef>
                <a:spcPct val="20000"/>
              </a:spcBef>
              <a:spcAft>
                <a:spcPct val="0"/>
              </a:spcAft>
              <a:buClr>
                <a:schemeClr val="tx1"/>
              </a:buClr>
              <a:buFont typeface="Arial" charset="0"/>
              <a:buChar char="–"/>
              <a:defRPr/>
            </a:pPr>
            <a:r>
              <a:rPr lang="en-US" sz="2700" dirty="0"/>
              <a:t>Compatibility</a:t>
            </a:r>
          </a:p>
          <a:p>
            <a:pPr marL="742950" lvl="1" indent="-285750" defTabSz="914400" fontAlgn="base">
              <a:spcBef>
                <a:spcPct val="20000"/>
              </a:spcBef>
              <a:spcAft>
                <a:spcPct val="0"/>
              </a:spcAft>
              <a:buClr>
                <a:schemeClr val="tx1"/>
              </a:buClr>
              <a:buFont typeface="Arial" charset="0"/>
              <a:buChar char="–"/>
              <a:defRPr/>
            </a:pPr>
            <a:r>
              <a:rPr lang="en-US" sz="2700" dirty="0"/>
              <a:t>Security</a:t>
            </a:r>
          </a:p>
          <a:p>
            <a:pPr marL="742950" marR="0" lvl="1" indent="-285750" algn="l" defTabSz="914400" rtl="0" eaLnBrk="1" fontAlgn="base" latinLnBrk="0" hangingPunct="1">
              <a:lnSpc>
                <a:spcPct val="100000"/>
              </a:lnSpc>
              <a:spcBef>
                <a:spcPct val="20000"/>
              </a:spcBef>
              <a:spcAft>
                <a:spcPct val="0"/>
              </a:spcAft>
              <a:buClr>
                <a:schemeClr val="tx1"/>
              </a:buClr>
              <a:buSzTx/>
              <a:buFont typeface="Arial"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Safety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4355976" y="1747292"/>
            <a:ext cx="4572000" cy="4418012"/>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Developmental categories</a:t>
            </a:r>
          </a:p>
          <a:p>
            <a:pPr marL="742950" marR="0" lvl="1" indent="-285750" defTabSz="914400" fontAlgn="base">
              <a:lnSpc>
                <a:spcPct val="80000"/>
              </a:lnSpc>
              <a:spcBef>
                <a:spcPct val="20000"/>
              </a:spcBef>
              <a:spcAft>
                <a:spcPct val="0"/>
              </a:spcAft>
              <a:buClr>
                <a:schemeClr val="tx1"/>
              </a:buClr>
              <a:buSzTx/>
              <a:buFont typeface="Arial" charset="0"/>
              <a:buChar char="–"/>
              <a:tabLst/>
              <a:defRPr/>
            </a:pPr>
            <a:r>
              <a:rPr lang="en-US" sz="2100" dirty="0"/>
              <a:t>Modifiability</a:t>
            </a:r>
          </a:p>
          <a:p>
            <a:pPr marL="742950" marR="0" lvl="1" indent="-285750" defTabSz="914400" fontAlgn="base">
              <a:lnSpc>
                <a:spcPct val="80000"/>
              </a:lnSpc>
              <a:spcBef>
                <a:spcPct val="20000"/>
              </a:spcBef>
              <a:spcAft>
                <a:spcPct val="0"/>
              </a:spcAft>
              <a:buClr>
                <a:schemeClr val="tx1"/>
              </a:buClr>
              <a:buSzTx/>
              <a:buFont typeface="Arial" charset="0"/>
              <a:buChar char="–"/>
              <a:tabLst/>
              <a:defRPr/>
            </a:pPr>
            <a:r>
              <a:rPr lang="en-US" sz="2100" dirty="0"/>
              <a:t>Variability</a:t>
            </a:r>
          </a:p>
          <a:p>
            <a:pPr marL="742950" marR="0" lvl="1" indent="-285750" defTabSz="914400" fontAlgn="base">
              <a:lnSpc>
                <a:spcPct val="80000"/>
              </a:lnSpc>
              <a:spcBef>
                <a:spcPct val="20000"/>
              </a:spcBef>
              <a:spcAft>
                <a:spcPct val="0"/>
              </a:spcAft>
              <a:buClr>
                <a:schemeClr val="tx1"/>
              </a:buClr>
              <a:buSzTx/>
              <a:buFont typeface="Arial" charset="0"/>
              <a:buChar char="–"/>
              <a:tabLst/>
              <a:defRPr/>
            </a:pPr>
            <a:r>
              <a:rPr lang="en-US" sz="2100" dirty="0"/>
              <a:t>Supportability</a:t>
            </a:r>
          </a:p>
          <a:p>
            <a:pPr marL="742950" marR="0" lvl="1" indent="-285750" defTabSz="914400" fontAlgn="base">
              <a:lnSpc>
                <a:spcPct val="80000"/>
              </a:lnSpc>
              <a:spcBef>
                <a:spcPct val="20000"/>
              </a:spcBef>
              <a:spcAft>
                <a:spcPct val="0"/>
              </a:spcAft>
              <a:buClr>
                <a:schemeClr val="tx1"/>
              </a:buClr>
              <a:buSzTx/>
              <a:buFont typeface="Arial" charset="0"/>
              <a:buChar char="–"/>
              <a:tabLst/>
              <a:defRPr/>
            </a:pPr>
            <a:r>
              <a:rPr lang="en-US" sz="2100" dirty="0"/>
              <a:t>Testability</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solidFill>
                <a:effectLst/>
                <a:uLnTx/>
                <a:uFillTx/>
                <a:latin typeface="+mn-lt"/>
                <a:ea typeface="+mn-ea"/>
                <a:cs typeface="+mn-cs"/>
              </a:rPr>
              <a:t>Maintainability</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solidFill>
                <a:effectLst/>
                <a:uLnTx/>
                <a:uFillTx/>
                <a:latin typeface="+mn-lt"/>
                <a:ea typeface="+mn-ea"/>
                <a:cs typeface="+mn-cs"/>
              </a:rPr>
              <a:t>Portability</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solidFill>
                <a:effectLst/>
                <a:uLnTx/>
                <a:uFillTx/>
                <a:latin typeface="+mn-lt"/>
                <a:ea typeface="+mn-ea"/>
                <a:cs typeface="+mn-cs"/>
              </a:rPr>
              <a:t>Localizability</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solidFill>
                <a:effectLst/>
                <a:uLnTx/>
                <a:uFillTx/>
                <a:latin typeface="+mn-lt"/>
                <a:ea typeface="+mn-ea"/>
                <a:cs typeface="+mn-cs"/>
              </a:rPr>
              <a:t>Development distributability</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solidFill>
                <a:effectLst/>
                <a:uLnTx/>
                <a:uFillTx/>
                <a:latin typeface="+mn-lt"/>
                <a:ea typeface="+mn-ea"/>
                <a:cs typeface="+mn-cs"/>
              </a:rPr>
              <a:t>Buildability</a:t>
            </a:r>
          </a:p>
        </p:txBody>
      </p:sp>
      <p:sp>
        <p:nvSpPr>
          <p:cNvPr id="8" name="Title 7"/>
          <p:cNvSpPr>
            <a:spLocks noGrp="1"/>
          </p:cNvSpPr>
          <p:nvPr>
            <p:ph type="title"/>
          </p:nvPr>
        </p:nvSpPr>
        <p:spPr/>
        <p:txBody>
          <a:bodyPr>
            <a:normAutofit/>
          </a:bodyPr>
          <a:lstStyle/>
          <a:p>
            <a:r>
              <a:rPr lang="en-CA" dirty="0"/>
              <a:t>Quality Attributes – Master List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a:bodyPr>
          <a:lstStyle/>
          <a:p>
            <a:pPr marL="384048" lvl="2" indent="0">
              <a:buNone/>
            </a:pPr>
            <a:endParaRPr lang="en-US" sz="1200" dirty="0"/>
          </a:p>
          <a:p>
            <a:pPr lvl="1"/>
            <a:r>
              <a:rPr lang="en-US" sz="1600" dirty="0"/>
              <a:t>If system-wide techniques for monitoring and managing energy are lacking, then developers are left to invent their own</a:t>
            </a:r>
          </a:p>
          <a:p>
            <a:pPr lvl="1"/>
            <a:r>
              <a:rPr lang="en-US" sz="1600" dirty="0"/>
              <a:t>Energy efficiency must be balanced with performance and availability</a:t>
            </a:r>
            <a:br>
              <a:rPr lang="en-US" sz="1600" dirty="0"/>
            </a:br>
            <a:endParaRPr lang="en-US" sz="1600" dirty="0"/>
          </a:p>
          <a:p>
            <a:pPr lvl="1"/>
            <a:r>
              <a:rPr lang="en-US" sz="1600" dirty="0"/>
              <a:t>Global data </a:t>
            </a:r>
            <a:r>
              <a:rPr lang="en-US" sz="1600" dirty="0" err="1"/>
              <a:t>centre</a:t>
            </a:r>
            <a:r>
              <a:rPr lang="en-US" sz="1600" dirty="0"/>
              <a:t> electricity use in 2022 was 240-340 TWh, or around 1-1.3% of global final electricity demand</a:t>
            </a:r>
            <a:r>
              <a:rPr lang="en-US" sz="1600" baseline="30000" dirty="0"/>
              <a:t>1</a:t>
            </a:r>
          </a:p>
          <a:p>
            <a:pPr lvl="2"/>
            <a:r>
              <a:rPr lang="en-US" sz="1200" dirty="0"/>
              <a:t>This reflects a moderation in demand driven by improved </a:t>
            </a:r>
            <a:br>
              <a:rPr lang="en-US" sz="1200" dirty="0"/>
            </a:br>
            <a:r>
              <a:rPr lang="en-US" sz="1200" dirty="0"/>
              <a:t>hardware and efficiencies in large data centers</a:t>
            </a:r>
          </a:p>
          <a:p>
            <a:pPr lvl="2"/>
            <a:r>
              <a:rPr lang="en-US" sz="1200" dirty="0"/>
              <a:t>This excludes cryptocurrency mining which adds 110 TWh</a:t>
            </a:r>
            <a:br>
              <a:rPr lang="en-US" sz="1200" dirty="0"/>
            </a:br>
            <a:r>
              <a:rPr lang="en-US" sz="1200" dirty="0"/>
              <a:t>or another .4% of global energy demand</a:t>
            </a:r>
          </a:p>
          <a:p>
            <a:pPr lvl="2"/>
            <a:r>
              <a:rPr lang="en-US" sz="1200" dirty="0"/>
              <a:t>2021 Global data </a:t>
            </a:r>
            <a:r>
              <a:rPr lang="en-US" sz="1200" dirty="0" err="1"/>
              <a:t>centre</a:t>
            </a:r>
            <a:r>
              <a:rPr lang="en-US" sz="1200" dirty="0"/>
              <a:t> electricity usage was 220-320 TWh</a:t>
            </a:r>
          </a:p>
          <a:p>
            <a:pPr lvl="1"/>
            <a:endParaRPr lang="en-US" sz="1600" dirty="0"/>
          </a:p>
        </p:txBody>
      </p:sp>
      <p:pic>
        <p:nvPicPr>
          <p:cNvPr id="7" name="Content Placeholder 6">
            <a:extLst>
              <a:ext uri="{FF2B5EF4-FFF2-40B4-BE49-F238E27FC236}">
                <a16:creationId xmlns:a16="http://schemas.microsoft.com/office/drawing/2014/main" id="{20ED8295-E8C4-F89B-D1B1-C5715B80DF42}"/>
              </a:ext>
            </a:extLst>
          </p:cNvPr>
          <p:cNvPicPr>
            <a:picLocks noGrp="1" noChangeAspect="1"/>
          </p:cNvPicPr>
          <p:nvPr>
            <p:ph sz="half" idx="4294967295"/>
          </p:nvPr>
        </p:nvPicPr>
        <p:blipFill>
          <a:blip r:embed="rId3"/>
          <a:stretch>
            <a:fillRect/>
          </a:stretch>
        </p:blipFill>
        <p:spPr>
          <a:xfrm>
            <a:off x="5134302" y="3527659"/>
            <a:ext cx="3702050" cy="2152650"/>
          </a:xfrm>
        </p:spPr>
      </p:pic>
      <p:sp>
        <p:nvSpPr>
          <p:cNvPr id="2" name="TextBox 1">
            <a:extLst>
              <a:ext uri="{FF2B5EF4-FFF2-40B4-BE49-F238E27FC236}">
                <a16:creationId xmlns:a16="http://schemas.microsoft.com/office/drawing/2014/main" id="{213519E4-E6B4-2BF4-28DE-EC714D591E22}"/>
              </a:ext>
            </a:extLst>
          </p:cNvPr>
          <p:cNvSpPr txBox="1"/>
          <p:nvPr/>
        </p:nvSpPr>
        <p:spPr>
          <a:xfrm>
            <a:off x="1144890" y="5788682"/>
            <a:ext cx="5788681" cy="276999"/>
          </a:xfrm>
          <a:prstGeom prst="rect">
            <a:avLst/>
          </a:prstGeom>
          <a:noFill/>
        </p:spPr>
        <p:txBody>
          <a:bodyPr wrap="square" rtlCol="0">
            <a:spAutoFit/>
          </a:bodyPr>
          <a:lstStyle/>
          <a:p>
            <a:r>
              <a:rPr lang="en-US" sz="1200" dirty="0"/>
              <a:t>1. </a:t>
            </a:r>
            <a:r>
              <a:rPr lang="en-US" sz="1200" dirty="0">
                <a:hlinkClick r:id="rId4"/>
              </a:rPr>
              <a:t>https://www.iea.org/reports/data-centres-and-data-transmission-networks</a:t>
            </a:r>
            <a:endParaRPr lang="en-US" sz="1200" dirty="0"/>
          </a:p>
        </p:txBody>
      </p:sp>
    </p:spTree>
    <p:extLst>
      <p:ext uri="{BB962C8B-B14F-4D97-AF65-F5344CB8AC3E}">
        <p14:creationId xmlns:p14="http://schemas.microsoft.com/office/powerpoint/2010/main" val="72381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8627-3F21-5D88-C291-382BB2E22162}"/>
              </a:ext>
            </a:extLst>
          </p:cNvPr>
          <p:cNvSpPr>
            <a:spLocks noGrp="1"/>
          </p:cNvSpPr>
          <p:nvPr>
            <p:ph type="title"/>
          </p:nvPr>
        </p:nvSpPr>
        <p:spPr/>
        <p:txBody>
          <a:bodyPr/>
          <a:lstStyle/>
          <a:p>
            <a:r>
              <a:rPr lang="en-US" dirty="0"/>
              <a:t>Energy Efficiency Tactics</a:t>
            </a:r>
          </a:p>
        </p:txBody>
      </p:sp>
      <p:pic>
        <p:nvPicPr>
          <p:cNvPr id="4" name="Picture 3">
            <a:extLst>
              <a:ext uri="{FF2B5EF4-FFF2-40B4-BE49-F238E27FC236}">
                <a16:creationId xmlns:a16="http://schemas.microsoft.com/office/drawing/2014/main" id="{975E61FC-FA6E-E300-8C27-5B730A0A6CF8}"/>
              </a:ext>
            </a:extLst>
          </p:cNvPr>
          <p:cNvPicPr>
            <a:picLocks noChangeAspect="1"/>
          </p:cNvPicPr>
          <p:nvPr/>
        </p:nvPicPr>
        <p:blipFill>
          <a:blip r:embed="rId2"/>
          <a:stretch>
            <a:fillRect/>
          </a:stretch>
        </p:blipFill>
        <p:spPr>
          <a:xfrm>
            <a:off x="2538984" y="2276856"/>
            <a:ext cx="4066032" cy="2304288"/>
          </a:xfrm>
          <a:prstGeom prst="rect">
            <a:avLst/>
          </a:prstGeom>
        </p:spPr>
      </p:pic>
    </p:spTree>
    <p:extLst>
      <p:ext uri="{BB962C8B-B14F-4D97-AF65-F5344CB8AC3E}">
        <p14:creationId xmlns:p14="http://schemas.microsoft.com/office/powerpoint/2010/main" val="1132205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99D9-0B35-44CD-9260-840AA07AB1A8}"/>
              </a:ext>
            </a:extLst>
          </p:cNvPr>
          <p:cNvSpPr>
            <a:spLocks noGrp="1"/>
          </p:cNvSpPr>
          <p:nvPr>
            <p:ph type="title"/>
          </p:nvPr>
        </p:nvSpPr>
        <p:spPr/>
        <p:txBody>
          <a:bodyPr/>
          <a:lstStyle/>
          <a:p>
            <a:r>
              <a:rPr lang="en-US" dirty="0"/>
              <a:t>Monitor Resources</a:t>
            </a:r>
          </a:p>
        </p:txBody>
      </p:sp>
      <p:sp>
        <p:nvSpPr>
          <p:cNvPr id="3" name="Content Placeholder 2">
            <a:extLst>
              <a:ext uri="{FF2B5EF4-FFF2-40B4-BE49-F238E27FC236}">
                <a16:creationId xmlns:a16="http://schemas.microsoft.com/office/drawing/2014/main" id="{5D2E0666-1EC9-9C4C-94BE-47F491408BE6}"/>
              </a:ext>
            </a:extLst>
          </p:cNvPr>
          <p:cNvSpPr>
            <a:spLocks noGrp="1"/>
          </p:cNvSpPr>
          <p:nvPr>
            <p:ph idx="1"/>
          </p:nvPr>
        </p:nvSpPr>
        <p:spPr/>
        <p:txBody>
          <a:bodyPr/>
          <a:lstStyle/>
          <a:p>
            <a:r>
              <a:rPr lang="en-US" b="1" dirty="0"/>
              <a:t>Metering</a:t>
            </a:r>
            <a:r>
              <a:rPr lang="en-US" dirty="0"/>
              <a:t>:  Collection information about energy consumption of computation resources using a sensor network</a:t>
            </a:r>
          </a:p>
          <a:p>
            <a:r>
              <a:rPr lang="en-US" b="1" dirty="0"/>
              <a:t>Static Classification</a:t>
            </a:r>
            <a:r>
              <a:rPr lang="en-US" dirty="0"/>
              <a:t>:  Estimate energy usage by cataloging the computing resources used and their known energy characteristics</a:t>
            </a:r>
          </a:p>
          <a:p>
            <a:r>
              <a:rPr lang="en-US" b="1" dirty="0"/>
              <a:t>Dynamic Classification</a:t>
            </a:r>
            <a:r>
              <a:rPr lang="en-US" dirty="0"/>
              <a:t>:  Estimate energy consumption based on knowledge of transient conditions</a:t>
            </a:r>
          </a:p>
        </p:txBody>
      </p:sp>
    </p:spTree>
    <p:extLst>
      <p:ext uri="{BB962C8B-B14F-4D97-AF65-F5344CB8AC3E}">
        <p14:creationId xmlns:p14="http://schemas.microsoft.com/office/powerpoint/2010/main" val="461808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C2BE-660F-6467-51BA-99F43683E61C}"/>
              </a:ext>
            </a:extLst>
          </p:cNvPr>
          <p:cNvSpPr>
            <a:spLocks noGrp="1"/>
          </p:cNvSpPr>
          <p:nvPr>
            <p:ph type="title"/>
          </p:nvPr>
        </p:nvSpPr>
        <p:spPr/>
        <p:txBody>
          <a:bodyPr/>
          <a:lstStyle/>
          <a:p>
            <a:r>
              <a:rPr lang="en-US" dirty="0"/>
              <a:t>Allocate Resources</a:t>
            </a:r>
          </a:p>
        </p:txBody>
      </p:sp>
      <p:sp>
        <p:nvSpPr>
          <p:cNvPr id="3" name="Content Placeholder 2">
            <a:extLst>
              <a:ext uri="{FF2B5EF4-FFF2-40B4-BE49-F238E27FC236}">
                <a16:creationId xmlns:a16="http://schemas.microsoft.com/office/drawing/2014/main" id="{FB666CA0-0F22-DCF2-4C41-6633D6165BB0}"/>
              </a:ext>
            </a:extLst>
          </p:cNvPr>
          <p:cNvSpPr>
            <a:spLocks noGrp="1"/>
          </p:cNvSpPr>
          <p:nvPr>
            <p:ph idx="1"/>
          </p:nvPr>
        </p:nvSpPr>
        <p:spPr/>
        <p:txBody>
          <a:bodyPr/>
          <a:lstStyle/>
          <a:p>
            <a:r>
              <a:rPr lang="en-US" b="1" dirty="0"/>
              <a:t>Reduce Usage</a:t>
            </a:r>
            <a:r>
              <a:rPr lang="en-US" dirty="0"/>
              <a:t>:  Reduce device specific activities, removing or deactivating unused resources, reduce screen refresh rates</a:t>
            </a:r>
          </a:p>
          <a:p>
            <a:r>
              <a:rPr lang="en-US" b="1" dirty="0"/>
              <a:t>Discovery</a:t>
            </a:r>
            <a:r>
              <a:rPr lang="en-US" dirty="0"/>
              <a:t>:  Enhance discovery techniques to consider energy usage / efficiency when selecting a provider</a:t>
            </a:r>
          </a:p>
          <a:p>
            <a:r>
              <a:rPr lang="en-US" b="1" dirty="0"/>
              <a:t>Schedule Resources</a:t>
            </a:r>
            <a:r>
              <a:rPr lang="en-US" dirty="0"/>
              <a:t>:  Use scheduling to effectively manage energy usage</a:t>
            </a:r>
          </a:p>
          <a:p>
            <a:endParaRPr lang="en-US" dirty="0"/>
          </a:p>
        </p:txBody>
      </p:sp>
    </p:spTree>
    <p:extLst>
      <p:ext uri="{BB962C8B-B14F-4D97-AF65-F5344CB8AC3E}">
        <p14:creationId xmlns:p14="http://schemas.microsoft.com/office/powerpoint/2010/main" val="258579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70C5-CE23-1E61-CCD9-D8A8FFF4314F}"/>
              </a:ext>
            </a:extLst>
          </p:cNvPr>
          <p:cNvSpPr>
            <a:spLocks noGrp="1"/>
          </p:cNvSpPr>
          <p:nvPr>
            <p:ph type="title"/>
          </p:nvPr>
        </p:nvSpPr>
        <p:spPr/>
        <p:txBody>
          <a:bodyPr/>
          <a:lstStyle/>
          <a:p>
            <a:r>
              <a:rPr lang="en-US" dirty="0"/>
              <a:t>Reduce Resource Demand</a:t>
            </a:r>
          </a:p>
        </p:txBody>
      </p:sp>
      <p:sp>
        <p:nvSpPr>
          <p:cNvPr id="3" name="Content Placeholder 2">
            <a:extLst>
              <a:ext uri="{FF2B5EF4-FFF2-40B4-BE49-F238E27FC236}">
                <a16:creationId xmlns:a16="http://schemas.microsoft.com/office/drawing/2014/main" id="{EC67108F-FE78-D640-6BE0-0570F2A7E234}"/>
              </a:ext>
            </a:extLst>
          </p:cNvPr>
          <p:cNvSpPr>
            <a:spLocks noGrp="1"/>
          </p:cNvSpPr>
          <p:nvPr>
            <p:ph idx="1"/>
          </p:nvPr>
        </p:nvSpPr>
        <p:spPr/>
        <p:txBody>
          <a:bodyPr/>
          <a:lstStyle/>
          <a:p>
            <a:r>
              <a:rPr lang="en-US" b="1" dirty="0"/>
              <a:t>Manage Event Arrival</a:t>
            </a:r>
            <a:r>
              <a:rPr lang="en-US" dirty="0"/>
              <a:t>:  Reduce the number of events, sample incoming events </a:t>
            </a:r>
          </a:p>
          <a:p>
            <a:r>
              <a:rPr lang="en-US" b="1" dirty="0"/>
              <a:t>Limit Event Response</a:t>
            </a:r>
            <a:r>
              <a:rPr lang="en-US" dirty="0"/>
              <a:t>:  Set a maximum rate for event processing</a:t>
            </a:r>
          </a:p>
          <a:p>
            <a:r>
              <a:rPr lang="en-US" b="1" dirty="0"/>
              <a:t>Prioritize Events</a:t>
            </a:r>
            <a:r>
              <a:rPr lang="en-US" dirty="0"/>
              <a:t>:  Delay or batch processing unimportant events</a:t>
            </a:r>
          </a:p>
          <a:p>
            <a:r>
              <a:rPr lang="en-US" b="1" dirty="0"/>
              <a:t>Reduce Computational Overhead</a:t>
            </a:r>
            <a:r>
              <a:rPr lang="en-US" dirty="0"/>
              <a:t>:  Co-locate services to consolidate usage and minimize energy spent on communication</a:t>
            </a:r>
          </a:p>
          <a:p>
            <a:r>
              <a:rPr lang="en-US" b="1" dirty="0"/>
              <a:t>Bound Execution Times</a:t>
            </a:r>
            <a:r>
              <a:rPr lang="en-US" dirty="0"/>
              <a:t>:  Limit time spent processing events</a:t>
            </a:r>
          </a:p>
          <a:p>
            <a:r>
              <a:rPr lang="en-US" b="1" dirty="0"/>
              <a:t>Increase Resource Usage Efficiency</a:t>
            </a:r>
            <a:r>
              <a:rPr lang="en-US" dirty="0"/>
              <a:t>:  Improve algorithm performance, reduce accessing external resources, replace resources with energy efficient models</a:t>
            </a:r>
          </a:p>
        </p:txBody>
      </p:sp>
    </p:spTree>
    <p:extLst>
      <p:ext uri="{BB962C8B-B14F-4D97-AF65-F5344CB8AC3E}">
        <p14:creationId xmlns:p14="http://schemas.microsoft.com/office/powerpoint/2010/main" val="2340417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9DAA0-A1BB-319D-2603-7B03B5766FD3}"/>
              </a:ext>
            </a:extLst>
          </p:cNvPr>
          <p:cNvSpPr>
            <a:spLocks noGrp="1"/>
          </p:cNvSpPr>
          <p:nvPr>
            <p:ph type="title"/>
          </p:nvPr>
        </p:nvSpPr>
        <p:spPr/>
        <p:txBody>
          <a:bodyPr/>
          <a:lstStyle/>
          <a:p>
            <a:r>
              <a:rPr lang="en-US" dirty="0"/>
              <a:t>Modifiability</a:t>
            </a:r>
          </a:p>
        </p:txBody>
      </p:sp>
      <p:sp>
        <p:nvSpPr>
          <p:cNvPr id="5" name="Text Placeholder 4">
            <a:extLst>
              <a:ext uri="{FF2B5EF4-FFF2-40B4-BE49-F238E27FC236}">
                <a16:creationId xmlns:a16="http://schemas.microsoft.com/office/drawing/2014/main" id="{FFBFC28D-78F3-2D8C-B641-E0504D28A8EA}"/>
              </a:ext>
            </a:extLst>
          </p:cNvPr>
          <p:cNvSpPr>
            <a:spLocks noGrp="1"/>
          </p:cNvSpPr>
          <p:nvPr>
            <p:ph type="body" idx="1"/>
          </p:nvPr>
        </p:nvSpPr>
        <p:spPr/>
        <p:txBody>
          <a:bodyPr/>
          <a:lstStyle/>
          <a:p>
            <a:r>
              <a:rPr lang="en-US" dirty="0"/>
              <a:t>Modifiability is all about change and how to lower the cost of making changes</a:t>
            </a:r>
          </a:p>
        </p:txBody>
      </p:sp>
    </p:spTree>
    <p:extLst>
      <p:ext uri="{BB962C8B-B14F-4D97-AF65-F5344CB8AC3E}">
        <p14:creationId xmlns:p14="http://schemas.microsoft.com/office/powerpoint/2010/main" val="397670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B7A32-4612-65CB-0EC6-5ADBCFF778E9}"/>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B1B26517-4750-FF64-23F8-2BB6424026AF}"/>
              </a:ext>
            </a:extLst>
          </p:cNvPr>
          <p:cNvSpPr>
            <a:spLocks noGrp="1"/>
          </p:cNvSpPr>
          <p:nvPr>
            <p:ph idx="1"/>
          </p:nvPr>
        </p:nvSpPr>
        <p:spPr/>
        <p:txBody>
          <a:bodyPr/>
          <a:lstStyle/>
          <a:p>
            <a:pPr lvl="1"/>
            <a:r>
              <a:rPr lang="en-US" sz="2800" dirty="0"/>
              <a:t>What can change</a:t>
            </a:r>
          </a:p>
          <a:p>
            <a:pPr lvl="1"/>
            <a:r>
              <a:rPr lang="en-US" sz="2800" dirty="0"/>
              <a:t>What is the likelihood of change</a:t>
            </a:r>
          </a:p>
          <a:p>
            <a:pPr lvl="1"/>
            <a:r>
              <a:rPr lang="en-US" sz="2800" dirty="0"/>
              <a:t>When is the change made and who makes it</a:t>
            </a:r>
          </a:p>
          <a:p>
            <a:pPr lvl="1"/>
            <a:r>
              <a:rPr lang="en-US" sz="2800" dirty="0"/>
              <a:t>What is the cost of change</a:t>
            </a:r>
          </a:p>
          <a:p>
            <a:pPr marL="0" indent="0">
              <a:buNone/>
            </a:pPr>
            <a:endParaRPr lang="en-US" dirty="0"/>
          </a:p>
        </p:txBody>
      </p:sp>
    </p:spTree>
    <p:extLst>
      <p:ext uri="{BB962C8B-B14F-4D97-AF65-F5344CB8AC3E}">
        <p14:creationId xmlns:p14="http://schemas.microsoft.com/office/powerpoint/2010/main" val="2056519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FC6B-99B5-51A7-9769-CB9871ECECA2}"/>
              </a:ext>
            </a:extLst>
          </p:cNvPr>
          <p:cNvSpPr>
            <a:spLocks noGrp="1"/>
          </p:cNvSpPr>
          <p:nvPr>
            <p:ph type="title"/>
          </p:nvPr>
        </p:nvSpPr>
        <p:spPr/>
        <p:txBody>
          <a:bodyPr/>
          <a:lstStyle/>
          <a:p>
            <a:r>
              <a:rPr lang="en-US" dirty="0"/>
              <a:t>Types of Modifiability</a:t>
            </a:r>
          </a:p>
        </p:txBody>
      </p:sp>
      <p:sp>
        <p:nvSpPr>
          <p:cNvPr id="3" name="Content Placeholder 2">
            <a:extLst>
              <a:ext uri="{FF2B5EF4-FFF2-40B4-BE49-F238E27FC236}">
                <a16:creationId xmlns:a16="http://schemas.microsoft.com/office/drawing/2014/main" id="{86D374E5-6C27-BA89-2524-34BAD23F63A1}"/>
              </a:ext>
            </a:extLst>
          </p:cNvPr>
          <p:cNvSpPr>
            <a:spLocks noGrp="1"/>
          </p:cNvSpPr>
          <p:nvPr>
            <p:ph idx="1"/>
          </p:nvPr>
        </p:nvSpPr>
        <p:spPr/>
        <p:txBody>
          <a:bodyPr/>
          <a:lstStyle/>
          <a:p>
            <a:r>
              <a:rPr lang="en-US" b="1" dirty="0"/>
              <a:t>Scalability</a:t>
            </a:r>
            <a:r>
              <a:rPr lang="en-US" dirty="0"/>
              <a:t> – increasing the amount of resources.  </a:t>
            </a:r>
          </a:p>
          <a:p>
            <a:pPr lvl="1"/>
            <a:r>
              <a:rPr lang="en-US" dirty="0"/>
              <a:t>Need to consider effectiveness of added resources</a:t>
            </a:r>
          </a:p>
          <a:p>
            <a:pPr lvl="2"/>
            <a:r>
              <a:rPr lang="en-US" dirty="0"/>
              <a:t>In what situations do they add value? </a:t>
            </a:r>
          </a:p>
          <a:p>
            <a:r>
              <a:rPr lang="en-US" b="1" dirty="0"/>
              <a:t>Variability</a:t>
            </a:r>
            <a:r>
              <a:rPr lang="en-US" dirty="0"/>
              <a:t> – the ability to support a variety of variants</a:t>
            </a:r>
          </a:p>
          <a:p>
            <a:pPr lvl="1"/>
            <a:r>
              <a:rPr lang="en-US" dirty="0"/>
              <a:t>Product Families</a:t>
            </a:r>
          </a:p>
          <a:p>
            <a:r>
              <a:rPr lang="en-US" b="1" dirty="0"/>
              <a:t>Portability</a:t>
            </a:r>
            <a:r>
              <a:rPr lang="en-US" dirty="0"/>
              <a:t> – ability to move software from one platform to another</a:t>
            </a:r>
          </a:p>
          <a:p>
            <a:r>
              <a:rPr lang="en-US" b="1" dirty="0"/>
              <a:t>Location Independence </a:t>
            </a:r>
            <a:r>
              <a:rPr lang="en-US" dirty="0"/>
              <a:t>– the location of needed services is not known prior to runtime and/or changes during runtime</a:t>
            </a:r>
          </a:p>
        </p:txBody>
      </p:sp>
    </p:spTree>
    <p:extLst>
      <p:ext uri="{BB962C8B-B14F-4D97-AF65-F5344CB8AC3E}">
        <p14:creationId xmlns:p14="http://schemas.microsoft.com/office/powerpoint/2010/main" val="1862742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8C07-3769-0BDB-467F-10E3C4D7AB3B}"/>
              </a:ext>
            </a:extLst>
          </p:cNvPr>
          <p:cNvSpPr>
            <a:spLocks noGrp="1"/>
          </p:cNvSpPr>
          <p:nvPr>
            <p:ph type="title"/>
          </p:nvPr>
        </p:nvSpPr>
        <p:spPr/>
        <p:txBody>
          <a:bodyPr/>
          <a:lstStyle/>
          <a:p>
            <a:r>
              <a:rPr lang="en-US" dirty="0"/>
              <a:t>Modifiability Tactics</a:t>
            </a:r>
          </a:p>
        </p:txBody>
      </p:sp>
      <p:pic>
        <p:nvPicPr>
          <p:cNvPr id="4" name="Picture 3">
            <a:extLst>
              <a:ext uri="{FF2B5EF4-FFF2-40B4-BE49-F238E27FC236}">
                <a16:creationId xmlns:a16="http://schemas.microsoft.com/office/drawing/2014/main" id="{3291F89A-38FD-0621-06C0-0FEB00043373}"/>
              </a:ext>
            </a:extLst>
          </p:cNvPr>
          <p:cNvPicPr>
            <a:picLocks noChangeAspect="1"/>
          </p:cNvPicPr>
          <p:nvPr/>
        </p:nvPicPr>
        <p:blipFill>
          <a:blip r:embed="rId2"/>
          <a:stretch>
            <a:fillRect/>
          </a:stretch>
        </p:blipFill>
        <p:spPr>
          <a:xfrm>
            <a:off x="2359152" y="1984248"/>
            <a:ext cx="4425696" cy="2889504"/>
          </a:xfrm>
          <a:prstGeom prst="rect">
            <a:avLst/>
          </a:prstGeom>
        </p:spPr>
      </p:pic>
    </p:spTree>
    <p:extLst>
      <p:ext uri="{BB962C8B-B14F-4D97-AF65-F5344CB8AC3E}">
        <p14:creationId xmlns:p14="http://schemas.microsoft.com/office/powerpoint/2010/main" val="86917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7A42-E28C-D5D8-2FFD-21167CE8F79A}"/>
              </a:ext>
            </a:extLst>
          </p:cNvPr>
          <p:cNvSpPr>
            <a:spLocks noGrp="1"/>
          </p:cNvSpPr>
          <p:nvPr>
            <p:ph type="title"/>
          </p:nvPr>
        </p:nvSpPr>
        <p:spPr/>
        <p:txBody>
          <a:bodyPr/>
          <a:lstStyle/>
          <a:p>
            <a:r>
              <a:rPr lang="en-US" dirty="0"/>
              <a:t>Increase Cohesion</a:t>
            </a:r>
          </a:p>
        </p:txBody>
      </p:sp>
      <p:sp>
        <p:nvSpPr>
          <p:cNvPr id="3" name="Content Placeholder 2">
            <a:extLst>
              <a:ext uri="{FF2B5EF4-FFF2-40B4-BE49-F238E27FC236}">
                <a16:creationId xmlns:a16="http://schemas.microsoft.com/office/drawing/2014/main" id="{03F2673C-EEFB-DB8F-7706-EEFCFD7D36C4}"/>
              </a:ext>
            </a:extLst>
          </p:cNvPr>
          <p:cNvSpPr>
            <a:spLocks noGrp="1"/>
          </p:cNvSpPr>
          <p:nvPr>
            <p:ph idx="1"/>
          </p:nvPr>
        </p:nvSpPr>
        <p:spPr/>
        <p:txBody>
          <a:bodyPr/>
          <a:lstStyle/>
          <a:p>
            <a:r>
              <a:rPr lang="en-US" b="1" dirty="0"/>
              <a:t>Split Module</a:t>
            </a:r>
            <a:r>
              <a:rPr lang="en-US" dirty="0"/>
              <a:t>: Refactor into cohesive modules</a:t>
            </a:r>
          </a:p>
          <a:p>
            <a:r>
              <a:rPr lang="en-US" b="1" dirty="0"/>
              <a:t>Redistribute Responsibilities</a:t>
            </a:r>
            <a:r>
              <a:rPr lang="en-US" dirty="0"/>
              <a:t>:  Group like functionality</a:t>
            </a:r>
          </a:p>
        </p:txBody>
      </p:sp>
    </p:spTree>
    <p:extLst>
      <p:ext uri="{BB962C8B-B14F-4D97-AF65-F5344CB8AC3E}">
        <p14:creationId xmlns:p14="http://schemas.microsoft.com/office/powerpoint/2010/main" val="161931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70C0-32CB-8253-84C6-3358F4F87117}"/>
              </a:ext>
            </a:extLst>
          </p:cNvPr>
          <p:cNvSpPr>
            <a:spLocks noGrp="1"/>
          </p:cNvSpPr>
          <p:nvPr>
            <p:ph type="title"/>
          </p:nvPr>
        </p:nvSpPr>
        <p:spPr/>
        <p:txBody>
          <a:bodyPr/>
          <a:lstStyle/>
          <a:p>
            <a:r>
              <a:rPr lang="en-US" dirty="0"/>
              <a:t>Quality Attribute Scenario</a:t>
            </a:r>
          </a:p>
        </p:txBody>
      </p:sp>
      <p:sp>
        <p:nvSpPr>
          <p:cNvPr id="3" name="Content Placeholder 2">
            <a:extLst>
              <a:ext uri="{FF2B5EF4-FFF2-40B4-BE49-F238E27FC236}">
                <a16:creationId xmlns:a16="http://schemas.microsoft.com/office/drawing/2014/main" id="{12F5C3F1-5E5F-CDCA-20C0-6F116F7D28B8}"/>
              </a:ext>
            </a:extLst>
          </p:cNvPr>
          <p:cNvSpPr>
            <a:spLocks noGrp="1"/>
          </p:cNvSpPr>
          <p:nvPr>
            <p:ph idx="1"/>
          </p:nvPr>
        </p:nvSpPr>
        <p:spPr/>
        <p:txBody>
          <a:bodyPr/>
          <a:lstStyle/>
          <a:p>
            <a:r>
              <a:rPr lang="en-US" sz="2400" b="1" dirty="0"/>
              <a:t>A means of specifying quality attributes requirements</a:t>
            </a:r>
          </a:p>
          <a:p>
            <a:r>
              <a:rPr lang="en-US" dirty="0"/>
              <a:t>1) The source of the stimulus</a:t>
            </a:r>
          </a:p>
          <a:p>
            <a:r>
              <a:rPr lang="en-US" dirty="0"/>
              <a:t>2) The stimulus, an event,</a:t>
            </a:r>
            <a:br>
              <a:rPr lang="en-US" dirty="0"/>
            </a:br>
            <a:r>
              <a:rPr lang="en-US" dirty="0"/>
              <a:t>     user operation, attack, etc.</a:t>
            </a:r>
          </a:p>
          <a:p>
            <a:r>
              <a:rPr lang="en-US" dirty="0"/>
              <a:t>3) The target of the stimulus</a:t>
            </a:r>
          </a:p>
          <a:p>
            <a:r>
              <a:rPr lang="en-US" dirty="0"/>
              <a:t>4) The set of circumstances in which the scenario takes place</a:t>
            </a:r>
          </a:p>
          <a:p>
            <a:r>
              <a:rPr lang="en-US" dirty="0"/>
              <a:t>5) The activity that occurs as the result of the stimulus</a:t>
            </a:r>
          </a:p>
          <a:p>
            <a:r>
              <a:rPr lang="en-US" dirty="0"/>
              <a:t>6) A measurement of the response</a:t>
            </a:r>
          </a:p>
        </p:txBody>
      </p:sp>
      <p:pic>
        <p:nvPicPr>
          <p:cNvPr id="4" name="Picture 3">
            <a:extLst>
              <a:ext uri="{FF2B5EF4-FFF2-40B4-BE49-F238E27FC236}">
                <a16:creationId xmlns:a16="http://schemas.microsoft.com/office/drawing/2014/main" id="{8D64720E-187B-0B60-0936-1A4DD2F6A4C0}"/>
              </a:ext>
            </a:extLst>
          </p:cNvPr>
          <p:cNvPicPr>
            <a:picLocks noChangeAspect="1"/>
          </p:cNvPicPr>
          <p:nvPr/>
        </p:nvPicPr>
        <p:blipFill>
          <a:blip r:embed="rId2"/>
          <a:stretch>
            <a:fillRect/>
          </a:stretch>
        </p:blipFill>
        <p:spPr>
          <a:xfrm>
            <a:off x="4118578" y="2206907"/>
            <a:ext cx="3589588" cy="1818671"/>
          </a:xfrm>
          <a:prstGeom prst="rect">
            <a:avLst/>
          </a:prstGeom>
        </p:spPr>
      </p:pic>
    </p:spTree>
    <p:extLst>
      <p:ext uri="{BB962C8B-B14F-4D97-AF65-F5344CB8AC3E}">
        <p14:creationId xmlns:p14="http://schemas.microsoft.com/office/powerpoint/2010/main" val="1324862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A704-97E3-E9B4-8B90-8CF6B69DDE32}"/>
              </a:ext>
            </a:extLst>
          </p:cNvPr>
          <p:cNvSpPr>
            <a:spLocks noGrp="1"/>
          </p:cNvSpPr>
          <p:nvPr>
            <p:ph type="title"/>
          </p:nvPr>
        </p:nvSpPr>
        <p:spPr/>
        <p:txBody>
          <a:bodyPr/>
          <a:lstStyle/>
          <a:p>
            <a:r>
              <a:rPr lang="en-US" dirty="0"/>
              <a:t>Reduce Coupling</a:t>
            </a:r>
          </a:p>
        </p:txBody>
      </p:sp>
      <p:sp>
        <p:nvSpPr>
          <p:cNvPr id="3" name="Content Placeholder 2">
            <a:extLst>
              <a:ext uri="{FF2B5EF4-FFF2-40B4-BE49-F238E27FC236}">
                <a16:creationId xmlns:a16="http://schemas.microsoft.com/office/drawing/2014/main" id="{4351C81E-1F72-5FE7-5EA9-455192C15355}"/>
              </a:ext>
            </a:extLst>
          </p:cNvPr>
          <p:cNvSpPr>
            <a:spLocks noGrp="1"/>
          </p:cNvSpPr>
          <p:nvPr>
            <p:ph idx="1"/>
          </p:nvPr>
        </p:nvSpPr>
        <p:spPr/>
        <p:txBody>
          <a:bodyPr/>
          <a:lstStyle/>
          <a:p>
            <a:r>
              <a:rPr lang="en-US" b="1" dirty="0"/>
              <a:t>Encapsulate</a:t>
            </a:r>
            <a:r>
              <a:rPr lang="en-US" dirty="0"/>
              <a:t>:  Introduce an explicit interface to an element</a:t>
            </a:r>
          </a:p>
          <a:p>
            <a:r>
              <a:rPr lang="en-US" b="1" dirty="0"/>
              <a:t>Use an Intermediary</a:t>
            </a:r>
            <a:r>
              <a:rPr lang="en-US" dirty="0"/>
              <a:t>:  Add an intermediary to break dependencies between components</a:t>
            </a:r>
          </a:p>
          <a:p>
            <a:r>
              <a:rPr lang="en-US" b="1" dirty="0"/>
              <a:t>Abstract Common Services</a:t>
            </a:r>
            <a:r>
              <a:rPr lang="en-US" dirty="0"/>
              <a:t>: </a:t>
            </a:r>
          </a:p>
          <a:p>
            <a:r>
              <a:rPr lang="en-US" b="1" dirty="0"/>
              <a:t>Restrict Dependencies</a:t>
            </a:r>
            <a:r>
              <a:rPr lang="en-US" dirty="0"/>
              <a:t>:  Restrict which modules a given module interacts with</a:t>
            </a:r>
          </a:p>
        </p:txBody>
      </p:sp>
    </p:spTree>
    <p:extLst>
      <p:ext uri="{BB962C8B-B14F-4D97-AF65-F5344CB8AC3E}">
        <p14:creationId xmlns:p14="http://schemas.microsoft.com/office/powerpoint/2010/main" val="1956214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F074-A925-FE29-4DF2-F843D19AAAFE}"/>
              </a:ext>
            </a:extLst>
          </p:cNvPr>
          <p:cNvSpPr>
            <a:spLocks noGrp="1"/>
          </p:cNvSpPr>
          <p:nvPr>
            <p:ph type="title"/>
          </p:nvPr>
        </p:nvSpPr>
        <p:spPr/>
        <p:txBody>
          <a:bodyPr/>
          <a:lstStyle/>
          <a:p>
            <a:r>
              <a:rPr lang="en-US" dirty="0"/>
              <a:t>Defer Binding</a:t>
            </a:r>
          </a:p>
        </p:txBody>
      </p:sp>
      <p:sp>
        <p:nvSpPr>
          <p:cNvPr id="3" name="Content Placeholder 2">
            <a:extLst>
              <a:ext uri="{FF2B5EF4-FFF2-40B4-BE49-F238E27FC236}">
                <a16:creationId xmlns:a16="http://schemas.microsoft.com/office/drawing/2014/main" id="{63D13B0B-CBCC-2B4E-2461-4B718E27B543}"/>
              </a:ext>
            </a:extLst>
          </p:cNvPr>
          <p:cNvSpPr>
            <a:spLocks noGrp="1"/>
          </p:cNvSpPr>
          <p:nvPr>
            <p:ph idx="1"/>
          </p:nvPr>
        </p:nvSpPr>
        <p:spPr/>
        <p:txBody>
          <a:bodyPr/>
          <a:lstStyle/>
          <a:p>
            <a:r>
              <a:rPr lang="en-US" b="1" dirty="0"/>
              <a:t>Component Replacement</a:t>
            </a:r>
          </a:p>
          <a:p>
            <a:r>
              <a:rPr lang="en-US" b="1" dirty="0"/>
              <a:t>Couple-time Parameterization</a:t>
            </a:r>
          </a:p>
          <a:p>
            <a:r>
              <a:rPr lang="en-US" b="1" dirty="0"/>
              <a:t>Aspects</a:t>
            </a:r>
          </a:p>
          <a:p>
            <a:r>
              <a:rPr lang="en-US" b="1" dirty="0"/>
              <a:t>Configuration-Time Binding</a:t>
            </a:r>
          </a:p>
          <a:p>
            <a:r>
              <a:rPr lang="en-US" b="1" dirty="0"/>
              <a:t>Resource Files</a:t>
            </a:r>
          </a:p>
          <a:p>
            <a:r>
              <a:rPr lang="en-US" b="1" dirty="0"/>
              <a:t>Discovery</a:t>
            </a:r>
          </a:p>
          <a:p>
            <a:r>
              <a:rPr lang="en-US" b="1" dirty="0"/>
              <a:t>Interpret Parameters</a:t>
            </a:r>
          </a:p>
          <a:p>
            <a:r>
              <a:rPr lang="en-US" b="1" dirty="0"/>
              <a:t>Shared Repositories</a:t>
            </a:r>
          </a:p>
          <a:p>
            <a:r>
              <a:rPr lang="en-US" b="1" dirty="0"/>
              <a:t>Polymorphism</a:t>
            </a:r>
          </a:p>
        </p:txBody>
      </p:sp>
      <p:sp>
        <p:nvSpPr>
          <p:cNvPr id="4" name="Right Brace 3">
            <a:extLst>
              <a:ext uri="{FF2B5EF4-FFF2-40B4-BE49-F238E27FC236}">
                <a16:creationId xmlns:a16="http://schemas.microsoft.com/office/drawing/2014/main" id="{981A9F54-CF27-A5EA-1377-9BC1A0A4B58A}"/>
              </a:ext>
            </a:extLst>
          </p:cNvPr>
          <p:cNvSpPr/>
          <p:nvPr/>
        </p:nvSpPr>
        <p:spPr>
          <a:xfrm>
            <a:off x="4594859" y="1969806"/>
            <a:ext cx="143784" cy="1102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AE18EDB1-FDCE-CB02-BADF-8EAF0EABC71D}"/>
              </a:ext>
            </a:extLst>
          </p:cNvPr>
          <p:cNvSpPr txBox="1"/>
          <p:nvPr/>
        </p:nvSpPr>
        <p:spPr>
          <a:xfrm>
            <a:off x="5131963" y="2336343"/>
            <a:ext cx="2841477" cy="369332"/>
          </a:xfrm>
          <a:prstGeom prst="rect">
            <a:avLst/>
          </a:prstGeom>
          <a:noFill/>
        </p:spPr>
        <p:txBody>
          <a:bodyPr wrap="square" rtlCol="0">
            <a:spAutoFit/>
          </a:bodyPr>
          <a:lstStyle/>
          <a:p>
            <a:r>
              <a:rPr lang="en-US" dirty="0"/>
              <a:t>Compile / Build Time</a:t>
            </a:r>
          </a:p>
        </p:txBody>
      </p:sp>
      <p:sp>
        <p:nvSpPr>
          <p:cNvPr id="6" name="Right Brace 5">
            <a:extLst>
              <a:ext uri="{FF2B5EF4-FFF2-40B4-BE49-F238E27FC236}">
                <a16:creationId xmlns:a16="http://schemas.microsoft.com/office/drawing/2014/main" id="{F70E61B1-DE8E-2EDC-CCB2-584589565F38}"/>
              </a:ext>
            </a:extLst>
          </p:cNvPr>
          <p:cNvSpPr/>
          <p:nvPr/>
        </p:nvSpPr>
        <p:spPr>
          <a:xfrm>
            <a:off x="4594859" y="3234586"/>
            <a:ext cx="143784" cy="5939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DF30AAB-CF18-AF2E-7C44-CDB9AAFB369F}"/>
              </a:ext>
            </a:extLst>
          </p:cNvPr>
          <p:cNvSpPr txBox="1"/>
          <p:nvPr/>
        </p:nvSpPr>
        <p:spPr>
          <a:xfrm>
            <a:off x="5131962" y="3182187"/>
            <a:ext cx="2841477" cy="646331"/>
          </a:xfrm>
          <a:prstGeom prst="rect">
            <a:avLst/>
          </a:prstGeom>
          <a:noFill/>
        </p:spPr>
        <p:txBody>
          <a:bodyPr wrap="square" rtlCol="0">
            <a:spAutoFit/>
          </a:bodyPr>
          <a:lstStyle/>
          <a:p>
            <a:r>
              <a:rPr lang="en-US" dirty="0"/>
              <a:t>Deployment, startup or initialization Time</a:t>
            </a:r>
          </a:p>
        </p:txBody>
      </p:sp>
      <p:sp>
        <p:nvSpPr>
          <p:cNvPr id="8" name="Right Brace 7">
            <a:extLst>
              <a:ext uri="{FF2B5EF4-FFF2-40B4-BE49-F238E27FC236}">
                <a16:creationId xmlns:a16="http://schemas.microsoft.com/office/drawing/2014/main" id="{B431528D-661C-DA3C-FC4E-9D7450218702}"/>
              </a:ext>
            </a:extLst>
          </p:cNvPr>
          <p:cNvSpPr/>
          <p:nvPr/>
        </p:nvSpPr>
        <p:spPr>
          <a:xfrm>
            <a:off x="4594859" y="4152326"/>
            <a:ext cx="143784" cy="1564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E5E1DE0-2528-A2ED-5958-CC7DB326AC10}"/>
              </a:ext>
            </a:extLst>
          </p:cNvPr>
          <p:cNvSpPr txBox="1"/>
          <p:nvPr/>
        </p:nvSpPr>
        <p:spPr>
          <a:xfrm>
            <a:off x="5131962" y="4750065"/>
            <a:ext cx="2841477" cy="369332"/>
          </a:xfrm>
          <a:prstGeom prst="rect">
            <a:avLst/>
          </a:prstGeom>
          <a:noFill/>
        </p:spPr>
        <p:txBody>
          <a:bodyPr wrap="square" rtlCol="0">
            <a:spAutoFit/>
          </a:bodyPr>
          <a:lstStyle/>
          <a:p>
            <a:r>
              <a:rPr lang="en-US" dirty="0"/>
              <a:t>Run Time</a:t>
            </a:r>
          </a:p>
        </p:txBody>
      </p:sp>
    </p:spTree>
    <p:extLst>
      <p:ext uri="{BB962C8B-B14F-4D97-AF65-F5344CB8AC3E}">
        <p14:creationId xmlns:p14="http://schemas.microsoft.com/office/powerpoint/2010/main" val="2947771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BFEC-B9D3-AAAA-2D0C-F6FB5B72CCEC}"/>
              </a:ext>
            </a:extLst>
          </p:cNvPr>
          <p:cNvSpPr>
            <a:spLocks noGrp="1"/>
          </p:cNvSpPr>
          <p:nvPr>
            <p:ph type="title"/>
          </p:nvPr>
        </p:nvSpPr>
        <p:spPr/>
        <p:txBody>
          <a:bodyPr/>
          <a:lstStyle/>
          <a:p>
            <a:r>
              <a:rPr lang="en-US" dirty="0"/>
              <a:t>Patterns for Modifiability</a:t>
            </a:r>
          </a:p>
        </p:txBody>
      </p:sp>
      <p:sp>
        <p:nvSpPr>
          <p:cNvPr id="3" name="Content Placeholder 2">
            <a:extLst>
              <a:ext uri="{FF2B5EF4-FFF2-40B4-BE49-F238E27FC236}">
                <a16:creationId xmlns:a16="http://schemas.microsoft.com/office/drawing/2014/main" id="{92C7EB3D-4DBA-BED6-40F6-83F2F63B42F5}"/>
              </a:ext>
            </a:extLst>
          </p:cNvPr>
          <p:cNvSpPr>
            <a:spLocks noGrp="1"/>
          </p:cNvSpPr>
          <p:nvPr>
            <p:ph idx="1"/>
          </p:nvPr>
        </p:nvSpPr>
        <p:spPr/>
        <p:txBody>
          <a:bodyPr>
            <a:normAutofit fontScale="85000" lnSpcReduction="10000"/>
          </a:bodyPr>
          <a:lstStyle/>
          <a:p>
            <a:r>
              <a:rPr lang="en-US" b="1" dirty="0"/>
              <a:t>Layers Pattern </a:t>
            </a:r>
            <a:r>
              <a:rPr lang="en-US" dirty="0"/>
              <a:t>– divide the system such that modules can be developed and evolved separately </a:t>
            </a:r>
          </a:p>
          <a:p>
            <a:r>
              <a:rPr lang="en-US" b="1" dirty="0"/>
              <a:t>Client-Server Pattern </a:t>
            </a:r>
            <a:r>
              <a:rPr lang="en-US" dirty="0"/>
              <a:t>– a server supplies services to multiple distributed clients</a:t>
            </a:r>
          </a:p>
          <a:p>
            <a:r>
              <a:rPr lang="en-US" b="1" dirty="0"/>
              <a:t>Plug-in (</a:t>
            </a:r>
            <a:r>
              <a:rPr lang="en-US" b="1" dirty="0" err="1"/>
              <a:t>Microkernal</a:t>
            </a:r>
            <a:r>
              <a:rPr lang="en-US" b="1" dirty="0"/>
              <a:t>) Pattern </a:t>
            </a:r>
            <a:r>
              <a:rPr lang="en-US" dirty="0"/>
              <a:t>– elements that provide a core set of functionality and specialized variants that add functionality</a:t>
            </a:r>
          </a:p>
          <a:p>
            <a:r>
              <a:rPr lang="en-US" b="1" dirty="0"/>
              <a:t>Publish-Subscribe Pattern </a:t>
            </a:r>
            <a:r>
              <a:rPr lang="en-US" dirty="0"/>
              <a:t>– components communicate asynchronously through events.  Publisher has no knowledge of subscribers, subscribers only understand the message type they’re looking for.</a:t>
            </a:r>
          </a:p>
          <a:p>
            <a:r>
              <a:rPr lang="en-US" b="1" dirty="0"/>
              <a:t>Pipe and Filter </a:t>
            </a:r>
            <a:r>
              <a:rPr lang="en-US" dirty="0"/>
              <a:t>– systems need to transform streams of discrete data items</a:t>
            </a:r>
          </a:p>
          <a:p>
            <a:r>
              <a:rPr lang="en-US" b="1" dirty="0"/>
              <a:t>Broker</a:t>
            </a:r>
            <a:r>
              <a:rPr lang="en-US" dirty="0"/>
              <a:t> – structure a system so services do not the nature or location of service providers</a:t>
            </a:r>
          </a:p>
          <a:p>
            <a:r>
              <a:rPr lang="en-US" b="1" dirty="0"/>
              <a:t>Blackboard</a:t>
            </a:r>
            <a:r>
              <a:rPr lang="en-US" dirty="0"/>
              <a:t> – independent specialized programs work cooperatively utilizing a common data structure with a central controller coordinating the knowledge sources</a:t>
            </a:r>
          </a:p>
        </p:txBody>
      </p:sp>
    </p:spTree>
    <p:extLst>
      <p:ext uri="{BB962C8B-B14F-4D97-AF65-F5344CB8AC3E}">
        <p14:creationId xmlns:p14="http://schemas.microsoft.com/office/powerpoint/2010/main" val="290691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Architectural Styles (Patterns)</a:t>
            </a:r>
          </a:p>
        </p:txBody>
      </p:sp>
      <p:pic>
        <p:nvPicPr>
          <p:cNvPr id="47106" name="Picture 2"/>
          <p:cNvPicPr>
            <a:picLocks noGrp="1" noChangeAspect="1" noChangeArrowheads="1"/>
          </p:cNvPicPr>
          <p:nvPr>
            <p:ph idx="4294967295"/>
          </p:nvPr>
        </p:nvPicPr>
        <p:blipFill>
          <a:blip r:embed="rId2" cstate="print"/>
          <a:stretch>
            <a:fillRect/>
          </a:stretch>
        </p:blipFill>
        <p:spPr bwMode="auto">
          <a:xfrm>
            <a:off x="1151572" y="1737361"/>
            <a:ext cx="6886575" cy="4575175"/>
          </a:xfrm>
          <a:prstGeom prst="rect">
            <a:avLst/>
          </a:prstGeom>
          <a:noFill/>
          <a:ln w="9525">
            <a:noFill/>
            <a:miter lim="800000"/>
            <a:headEnd/>
            <a:tailEnd/>
          </a:ln>
        </p:spPr>
      </p:pic>
    </p:spTree>
    <p:extLst>
      <p:ext uri="{BB962C8B-B14F-4D97-AF65-F5344CB8AC3E}">
        <p14:creationId xmlns:p14="http://schemas.microsoft.com/office/powerpoint/2010/main" val="1965582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79057-1BC0-495F-B73F-DC52BE268C65}"/>
              </a:ext>
            </a:extLst>
          </p:cNvPr>
          <p:cNvPicPr>
            <a:picLocks noChangeAspect="1"/>
          </p:cNvPicPr>
          <p:nvPr/>
        </p:nvPicPr>
        <p:blipFill>
          <a:blip r:embed="rId2"/>
          <a:stretch>
            <a:fillRect/>
          </a:stretch>
        </p:blipFill>
        <p:spPr>
          <a:xfrm>
            <a:off x="0" y="235355"/>
            <a:ext cx="9144000" cy="5447489"/>
          </a:xfrm>
          <a:prstGeom prst="rect">
            <a:avLst/>
          </a:prstGeom>
        </p:spPr>
      </p:pic>
      <p:sp>
        <p:nvSpPr>
          <p:cNvPr id="4" name="TextBox 3">
            <a:extLst>
              <a:ext uri="{FF2B5EF4-FFF2-40B4-BE49-F238E27FC236}">
                <a16:creationId xmlns:a16="http://schemas.microsoft.com/office/drawing/2014/main" id="{0EFEE565-9044-4A61-BE80-A0B963949502}"/>
              </a:ext>
            </a:extLst>
          </p:cNvPr>
          <p:cNvSpPr txBox="1"/>
          <p:nvPr/>
        </p:nvSpPr>
        <p:spPr>
          <a:xfrm>
            <a:off x="4826000" y="6007100"/>
            <a:ext cx="4127500" cy="276999"/>
          </a:xfrm>
          <a:prstGeom prst="rect">
            <a:avLst/>
          </a:prstGeom>
          <a:noFill/>
        </p:spPr>
        <p:txBody>
          <a:bodyPr wrap="square" rtlCol="0">
            <a:spAutoFit/>
          </a:bodyPr>
          <a:lstStyle/>
          <a:p>
            <a:r>
              <a:rPr lang="en-US" sz="1200" dirty="0"/>
              <a:t>http://www.mushroomhouse.com/mushroom-house-exterior</a:t>
            </a:r>
          </a:p>
        </p:txBody>
      </p:sp>
    </p:spTree>
    <p:extLst>
      <p:ext uri="{BB962C8B-B14F-4D97-AF65-F5344CB8AC3E}">
        <p14:creationId xmlns:p14="http://schemas.microsoft.com/office/powerpoint/2010/main" val="4202940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Patterns – a Review</a:t>
            </a:r>
          </a:p>
        </p:txBody>
      </p:sp>
      <p:sp>
        <p:nvSpPr>
          <p:cNvPr id="3" name="Content Placeholder 2"/>
          <p:cNvSpPr>
            <a:spLocks noGrp="1"/>
          </p:cNvSpPr>
          <p:nvPr>
            <p:ph idx="1"/>
          </p:nvPr>
        </p:nvSpPr>
        <p:spPr/>
        <p:txBody>
          <a:bodyPr>
            <a:normAutofit/>
          </a:bodyPr>
          <a:lstStyle/>
          <a:p>
            <a:r>
              <a:rPr lang="en-CA" dirty="0">
                <a:solidFill>
                  <a:srgbClr val="000000"/>
                </a:solidFill>
                <a:latin typeface="+mj-lt"/>
                <a:cs typeface="Garamond"/>
              </a:rPr>
              <a:t>Work on software patterns stemmed from work</a:t>
            </a:r>
            <a:r>
              <a:rPr lang="en-CA" dirty="0">
                <a:solidFill>
                  <a:srgbClr val="000000"/>
                </a:solidFill>
                <a:latin typeface="+mj-lt"/>
              </a:rPr>
              <a:t> </a:t>
            </a:r>
            <a:r>
              <a:rPr lang="en-CA" dirty="0">
                <a:solidFill>
                  <a:srgbClr val="000000"/>
                </a:solidFill>
                <a:latin typeface="+mj-lt"/>
                <a:cs typeface="Garamond"/>
              </a:rPr>
              <a:t>on patterns for building architecture carried out by </a:t>
            </a:r>
            <a:r>
              <a:rPr lang="en-US" dirty="0">
                <a:solidFill>
                  <a:srgbClr val="000000"/>
                </a:solidFill>
                <a:latin typeface="+mj-lt"/>
                <a:cs typeface="Garamond"/>
              </a:rPr>
              <a:t>Christopher Alexander (</a:t>
            </a:r>
            <a:r>
              <a:rPr lang="en-US" sz="1700" i="1" dirty="0">
                <a:hlinkClick r:id="rId2" tooltip="A Pattern Language"/>
              </a:rPr>
              <a:t>A Pattern Language: Towns, Buildings, Construction</a:t>
            </a:r>
            <a:r>
              <a:rPr lang="en-US" sz="1700" dirty="0">
                <a:solidFill>
                  <a:srgbClr val="000000"/>
                </a:solidFill>
                <a:latin typeface="+mj-lt"/>
                <a:cs typeface="Garamond"/>
              </a:rPr>
              <a:t> </a:t>
            </a:r>
            <a:r>
              <a:rPr lang="en-US" dirty="0">
                <a:solidFill>
                  <a:srgbClr val="000000"/>
                </a:solidFill>
                <a:latin typeface="+mj-lt"/>
                <a:cs typeface="Garamond"/>
              </a:rPr>
              <a:t>(1977))</a:t>
            </a:r>
            <a:endParaRPr lang="en-US" b="1" dirty="0">
              <a:latin typeface="+mj-lt"/>
            </a:endParaRPr>
          </a:p>
          <a:p>
            <a:r>
              <a:rPr lang="en-US" dirty="0">
                <a:latin typeface="+mj-lt"/>
              </a:rPr>
              <a:t>All well-structured software systems are full of patterns</a:t>
            </a:r>
          </a:p>
          <a:p>
            <a:pPr lvl="1"/>
            <a:r>
              <a:rPr lang="en-US" b="1" dirty="0"/>
              <a:t>Architectural patterns</a:t>
            </a:r>
            <a:r>
              <a:rPr lang="en-US" dirty="0"/>
              <a:t> – system level structural organization</a:t>
            </a:r>
          </a:p>
          <a:p>
            <a:pPr lvl="1"/>
            <a:r>
              <a:rPr lang="en-US" b="1" dirty="0"/>
              <a:t>Design patterns</a:t>
            </a:r>
            <a:r>
              <a:rPr lang="en-US" dirty="0"/>
              <a:t> – component level design</a:t>
            </a:r>
          </a:p>
          <a:p>
            <a:pPr lvl="1"/>
            <a:r>
              <a:rPr lang="en-US" b="1" dirty="0">
                <a:latin typeface="+mj-lt"/>
              </a:rPr>
              <a:t>Programming idioms</a:t>
            </a:r>
            <a:r>
              <a:rPr lang="en-US" dirty="0">
                <a:latin typeface="+mj-lt"/>
              </a:rPr>
              <a:t> – reoccurring constructs expressed in different languages (programming tasks, algorithms, data structures; e.g., increment counter)</a:t>
            </a:r>
          </a:p>
          <a:p>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3623749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D574-D5F6-4E58-9F6C-E11A9FFE3760}"/>
              </a:ext>
            </a:extLst>
          </p:cNvPr>
          <p:cNvSpPr>
            <a:spLocks noGrp="1"/>
          </p:cNvSpPr>
          <p:nvPr>
            <p:ph type="title"/>
          </p:nvPr>
        </p:nvSpPr>
        <p:spPr/>
        <p:txBody>
          <a:bodyPr/>
          <a:lstStyle/>
          <a:p>
            <a:r>
              <a:rPr lang="en-US" dirty="0"/>
              <a:t>An Architectural Pattern…</a:t>
            </a:r>
          </a:p>
        </p:txBody>
      </p:sp>
      <p:sp>
        <p:nvSpPr>
          <p:cNvPr id="3" name="Content Placeholder 2">
            <a:extLst>
              <a:ext uri="{FF2B5EF4-FFF2-40B4-BE49-F238E27FC236}">
                <a16:creationId xmlns:a16="http://schemas.microsoft.com/office/drawing/2014/main" id="{2CDD5E4D-8E10-4B45-B705-ADB847BC8AEF}"/>
              </a:ext>
            </a:extLst>
          </p:cNvPr>
          <p:cNvSpPr>
            <a:spLocks noGrp="1"/>
          </p:cNvSpPr>
          <p:nvPr>
            <p:ph idx="1"/>
          </p:nvPr>
        </p:nvSpPr>
        <p:spPr/>
        <p:txBody>
          <a:bodyPr>
            <a:normAutofit/>
          </a:bodyPr>
          <a:lstStyle/>
          <a:p>
            <a:pPr lvl="1"/>
            <a:r>
              <a:rPr lang="en-US" sz="3200" dirty="0"/>
              <a:t>Is a package of design decisions that is found repeatedly in practice</a:t>
            </a:r>
            <a:br>
              <a:rPr lang="en-US" sz="3200" dirty="0"/>
            </a:br>
            <a:endParaRPr lang="en-US" sz="3200" dirty="0"/>
          </a:p>
          <a:p>
            <a:pPr lvl="1"/>
            <a:r>
              <a:rPr lang="en-US" sz="3200" dirty="0"/>
              <a:t>Has known properties that permit reuse</a:t>
            </a:r>
            <a:br>
              <a:rPr lang="en-US" sz="3200" dirty="0"/>
            </a:br>
            <a:endParaRPr lang="en-US" sz="3200" dirty="0"/>
          </a:p>
          <a:p>
            <a:pPr lvl="1"/>
            <a:r>
              <a:rPr lang="en-US" sz="3200" dirty="0"/>
              <a:t>Describes a class of architectures</a:t>
            </a:r>
          </a:p>
        </p:txBody>
      </p:sp>
    </p:spTree>
    <p:extLst>
      <p:ext uri="{BB962C8B-B14F-4D97-AF65-F5344CB8AC3E}">
        <p14:creationId xmlns:p14="http://schemas.microsoft.com/office/powerpoint/2010/main" val="3510395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Software Architectural Pattern?</a:t>
            </a:r>
          </a:p>
        </p:txBody>
      </p:sp>
      <p:sp>
        <p:nvSpPr>
          <p:cNvPr id="3" name="Content Placeholder 2"/>
          <p:cNvSpPr>
            <a:spLocks noGrp="1"/>
          </p:cNvSpPr>
          <p:nvPr>
            <p:ph idx="1"/>
          </p:nvPr>
        </p:nvSpPr>
        <p:spPr/>
        <p:txBody>
          <a:bodyPr>
            <a:normAutofit/>
          </a:bodyPr>
          <a:lstStyle/>
          <a:p>
            <a:r>
              <a:rPr lang="en-US" dirty="0"/>
              <a:t>A pattern is a </a:t>
            </a:r>
            <a:r>
              <a:rPr lang="en-US" b="1" dirty="0"/>
              <a:t>solution</a:t>
            </a:r>
            <a:r>
              <a:rPr lang="en-US" dirty="0"/>
              <a:t> to a </a:t>
            </a:r>
            <a:r>
              <a:rPr lang="en-US" b="1" dirty="0"/>
              <a:t>problem</a:t>
            </a:r>
            <a:r>
              <a:rPr lang="en-US" dirty="0"/>
              <a:t> in a </a:t>
            </a:r>
            <a:r>
              <a:rPr lang="en-US" b="1" dirty="0"/>
              <a:t>context</a:t>
            </a:r>
            <a:endParaRPr lang="en-US" dirty="0"/>
          </a:p>
          <a:p>
            <a:pPr lvl="1"/>
            <a:r>
              <a:rPr lang="en-US" b="1" dirty="0"/>
              <a:t>Context</a:t>
            </a:r>
            <a:r>
              <a:rPr lang="en-US" dirty="0"/>
              <a:t>. A recurring, common situation in the world that gives rise to a problem.</a:t>
            </a:r>
          </a:p>
          <a:p>
            <a:pPr lvl="1"/>
            <a:r>
              <a:rPr lang="en-US" b="1" dirty="0"/>
              <a:t>Problem</a:t>
            </a:r>
            <a:r>
              <a:rPr lang="en-US" dirty="0"/>
              <a:t>. The problem, appropriately generalized, that arises in the given context.</a:t>
            </a:r>
          </a:p>
          <a:p>
            <a:pPr lvl="1"/>
            <a:r>
              <a:rPr lang="en-US" dirty="0"/>
              <a:t>A </a:t>
            </a:r>
            <a:r>
              <a:rPr lang="en-US" b="1" dirty="0"/>
              <a:t>solution</a:t>
            </a:r>
            <a:r>
              <a:rPr lang="en-US" dirty="0"/>
              <a:t>. A successful architectural resolution to the problem, appropriately abstracted</a:t>
            </a:r>
          </a:p>
          <a:p>
            <a:r>
              <a:rPr lang="en-US" dirty="0"/>
              <a:t>An </a:t>
            </a:r>
            <a:r>
              <a:rPr lang="en-US" b="1" dirty="0"/>
              <a:t>architectural pattern</a:t>
            </a:r>
            <a:r>
              <a:rPr lang="en-US" dirty="0"/>
              <a:t> expresses a fundamental </a:t>
            </a:r>
            <a:r>
              <a:rPr lang="en-US" b="1" dirty="0"/>
              <a:t>structural organization abstraction</a:t>
            </a:r>
            <a:r>
              <a:rPr lang="en-US" dirty="0"/>
              <a:t> for software systems </a:t>
            </a:r>
          </a:p>
          <a:p>
            <a:pPr lvl="1"/>
            <a:r>
              <a:rPr lang="en-US" dirty="0"/>
              <a:t>A set of structural elements</a:t>
            </a:r>
          </a:p>
          <a:p>
            <a:pPr lvl="1"/>
            <a:r>
              <a:rPr lang="en-US" dirty="0"/>
              <a:t>Their relationships</a:t>
            </a:r>
          </a:p>
          <a:p>
            <a:pPr lvl="1"/>
            <a:r>
              <a:rPr lang="en-US" dirty="0"/>
              <a:t>Rules and guidelines for organizing the relationships between them</a:t>
            </a:r>
          </a:p>
          <a:p>
            <a:endParaRPr lang="en-US" dirty="0"/>
          </a:p>
        </p:txBody>
      </p:sp>
    </p:spTree>
    <p:extLst>
      <p:ext uri="{BB962C8B-B14F-4D97-AF65-F5344CB8AC3E}">
        <p14:creationId xmlns:p14="http://schemas.microsoft.com/office/powerpoint/2010/main" val="3862695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Architecture Patterns</a:t>
            </a:r>
          </a:p>
        </p:txBody>
      </p:sp>
      <p:sp>
        <p:nvSpPr>
          <p:cNvPr id="3" name="Content Placeholder 2"/>
          <p:cNvSpPr>
            <a:spLocks noGrp="1"/>
          </p:cNvSpPr>
          <p:nvPr>
            <p:ph idx="1"/>
          </p:nvPr>
        </p:nvSpPr>
        <p:spPr/>
        <p:txBody>
          <a:bodyPr>
            <a:normAutofit/>
          </a:bodyPr>
          <a:lstStyle/>
          <a:p>
            <a:r>
              <a:rPr lang="en-US" b="1" dirty="0"/>
              <a:t>Versus software design patterns</a:t>
            </a:r>
            <a:r>
              <a:rPr lang="en-US" dirty="0"/>
              <a:t> – higher level </a:t>
            </a:r>
            <a:r>
              <a:rPr lang="en-US" b="1" dirty="0"/>
              <a:t>system wide  in scope</a:t>
            </a:r>
            <a:r>
              <a:rPr lang="en-US" dirty="0"/>
              <a:t>; some overlap</a:t>
            </a:r>
          </a:p>
          <a:p>
            <a:pPr lvl="1"/>
            <a:r>
              <a:rPr lang="en-US" dirty="0"/>
              <a:t>Recall the distinction between architecture and design work</a:t>
            </a:r>
          </a:p>
          <a:p>
            <a:r>
              <a:rPr lang="en-US" dirty="0"/>
              <a:t>Most software systems </a:t>
            </a:r>
            <a:r>
              <a:rPr lang="en-US" b="1" dirty="0"/>
              <a:t>cannot be structured</a:t>
            </a:r>
            <a:r>
              <a:rPr lang="en-US" dirty="0"/>
              <a:t> according to a </a:t>
            </a:r>
            <a:r>
              <a:rPr lang="en-US" b="1" dirty="0"/>
              <a:t>single architectural pattern</a:t>
            </a:r>
          </a:p>
          <a:p>
            <a:pPr lvl="1"/>
            <a:r>
              <a:rPr lang="en-US" dirty="0"/>
              <a:t>Example: Design a system for flexibility of component distribution in a heterogeneous computer network and for adaptability of their user interfaces</a:t>
            </a:r>
          </a:p>
          <a:p>
            <a:r>
              <a:rPr lang="en-US" dirty="0"/>
              <a:t>How do you think about software design? Essentially the same cognitive process for architecture design …</a:t>
            </a:r>
          </a:p>
          <a:p>
            <a:pPr lvl="1"/>
            <a:r>
              <a:rPr lang="en-US" dirty="0"/>
              <a:t>Requirements driven, separation of concerns, top-down, apply patterns</a:t>
            </a:r>
          </a:p>
        </p:txBody>
      </p:sp>
    </p:spTree>
    <p:extLst>
      <p:ext uri="{BB962C8B-B14F-4D97-AF65-F5344CB8AC3E}">
        <p14:creationId xmlns:p14="http://schemas.microsoft.com/office/powerpoint/2010/main" val="29015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 Pattern Solution</a:t>
            </a:r>
          </a:p>
        </p:txBody>
      </p:sp>
      <p:sp>
        <p:nvSpPr>
          <p:cNvPr id="3" name="Content Placeholder 2"/>
          <p:cNvSpPr>
            <a:spLocks noGrp="1"/>
          </p:cNvSpPr>
          <p:nvPr>
            <p:ph idx="1"/>
          </p:nvPr>
        </p:nvSpPr>
        <p:spPr/>
        <p:txBody>
          <a:bodyPr>
            <a:normAutofit/>
          </a:bodyPr>
          <a:lstStyle/>
          <a:p>
            <a:r>
              <a:rPr lang="en-US" dirty="0"/>
              <a:t>A pattern solution is determined and described by</a:t>
            </a:r>
            <a:r>
              <a:rPr lang="en-US" sz="2000" dirty="0"/>
              <a:t>:</a:t>
            </a:r>
          </a:p>
          <a:p>
            <a:pPr lvl="1"/>
            <a:r>
              <a:rPr lang="en-US" dirty="0"/>
              <a:t>A set of </a:t>
            </a:r>
            <a:r>
              <a:rPr lang="en-US" b="1" dirty="0"/>
              <a:t>element types</a:t>
            </a:r>
            <a:r>
              <a:rPr lang="en-US" dirty="0"/>
              <a:t> (for example, data repositories, processes, and objects)</a:t>
            </a:r>
          </a:p>
          <a:p>
            <a:pPr lvl="1"/>
            <a:r>
              <a:rPr lang="en-US" dirty="0"/>
              <a:t>A set of interaction mechanisms or </a:t>
            </a:r>
            <a:r>
              <a:rPr lang="en-US" b="1" dirty="0"/>
              <a:t>connectors</a:t>
            </a:r>
            <a:r>
              <a:rPr lang="en-US" dirty="0"/>
              <a:t> (for example, method calls, events, or message bus)</a:t>
            </a:r>
          </a:p>
          <a:p>
            <a:pPr lvl="1"/>
            <a:r>
              <a:rPr lang="en-US" dirty="0"/>
              <a:t>A </a:t>
            </a:r>
            <a:r>
              <a:rPr lang="en-US" b="1" dirty="0"/>
              <a:t>topological</a:t>
            </a:r>
            <a:r>
              <a:rPr lang="en-US" dirty="0"/>
              <a:t> </a:t>
            </a:r>
            <a:r>
              <a:rPr lang="en-US" b="1" dirty="0"/>
              <a:t>layout</a:t>
            </a:r>
            <a:r>
              <a:rPr lang="en-US" dirty="0"/>
              <a:t> of the components</a:t>
            </a:r>
          </a:p>
          <a:p>
            <a:pPr lvl="1"/>
            <a:r>
              <a:rPr lang="en-US" dirty="0"/>
              <a:t>A set of </a:t>
            </a:r>
            <a:r>
              <a:rPr lang="en-US" b="1" dirty="0"/>
              <a:t>semantic</a:t>
            </a:r>
            <a:r>
              <a:rPr lang="en-US" dirty="0"/>
              <a:t> </a:t>
            </a:r>
            <a:r>
              <a:rPr lang="en-US" b="1" dirty="0"/>
              <a:t>constraints</a:t>
            </a:r>
            <a:r>
              <a:rPr lang="en-US" dirty="0"/>
              <a:t> covering </a:t>
            </a:r>
            <a:r>
              <a:rPr lang="en-US" b="1" dirty="0"/>
              <a:t>topology</a:t>
            </a:r>
            <a:r>
              <a:rPr lang="en-US" dirty="0"/>
              <a:t>, element </a:t>
            </a:r>
            <a:r>
              <a:rPr lang="en-US" b="1" dirty="0"/>
              <a:t>behavior</a:t>
            </a:r>
            <a:r>
              <a:rPr lang="en-US" dirty="0"/>
              <a:t>, and </a:t>
            </a:r>
            <a:r>
              <a:rPr lang="en-US" b="1" dirty="0"/>
              <a:t>interaction mechanisms</a:t>
            </a:r>
          </a:p>
          <a:p>
            <a:pPr lvl="1"/>
            <a:r>
              <a:rPr lang="en-US" dirty="0"/>
              <a:t>I.e., </a:t>
            </a:r>
            <a:r>
              <a:rPr lang="en-US" b="1" dirty="0"/>
              <a:t>views</a:t>
            </a:r>
          </a:p>
          <a:p>
            <a:r>
              <a:rPr lang="en-US" dirty="0"/>
              <a:t>Organize patterns by </a:t>
            </a:r>
            <a:r>
              <a:rPr lang="en-US" b="1" dirty="0"/>
              <a:t>predominant structure </a:t>
            </a:r>
            <a:r>
              <a:rPr lang="en-US" dirty="0"/>
              <a:t>– module, connector, allocation</a:t>
            </a:r>
          </a:p>
          <a:p>
            <a:endParaRPr lang="en-US" dirty="0"/>
          </a:p>
        </p:txBody>
      </p:sp>
    </p:spTree>
    <p:extLst>
      <p:ext uri="{BB962C8B-B14F-4D97-AF65-F5344CB8AC3E}">
        <p14:creationId xmlns:p14="http://schemas.microsoft.com/office/powerpoint/2010/main" val="104328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0B10-DBA4-04B4-9F1D-D0D2D2C8AAEF}"/>
              </a:ext>
            </a:extLst>
          </p:cNvPr>
          <p:cNvSpPr>
            <a:spLocks noGrp="1"/>
          </p:cNvSpPr>
          <p:nvPr>
            <p:ph type="title"/>
          </p:nvPr>
        </p:nvSpPr>
        <p:spPr/>
        <p:txBody>
          <a:bodyPr/>
          <a:lstStyle/>
          <a:p>
            <a:r>
              <a:rPr lang="en-US" dirty="0"/>
              <a:t>Achieving Quality Attributes</a:t>
            </a:r>
          </a:p>
        </p:txBody>
      </p:sp>
      <p:sp>
        <p:nvSpPr>
          <p:cNvPr id="3" name="Content Placeholder 2">
            <a:extLst>
              <a:ext uri="{FF2B5EF4-FFF2-40B4-BE49-F238E27FC236}">
                <a16:creationId xmlns:a16="http://schemas.microsoft.com/office/drawing/2014/main" id="{9C5F0249-8753-BDCB-1044-4AF19730AAC6}"/>
              </a:ext>
            </a:extLst>
          </p:cNvPr>
          <p:cNvSpPr>
            <a:spLocks noGrp="1"/>
          </p:cNvSpPr>
          <p:nvPr>
            <p:ph idx="1"/>
          </p:nvPr>
        </p:nvSpPr>
        <p:spPr/>
        <p:txBody>
          <a:bodyPr/>
          <a:lstStyle/>
          <a:p>
            <a:pPr marL="0" indent="0">
              <a:buNone/>
            </a:pPr>
            <a:r>
              <a:rPr lang="en-US" sz="3200" dirty="0"/>
              <a:t>Two general approaches:</a:t>
            </a:r>
          </a:p>
          <a:p>
            <a:pPr lvl="1"/>
            <a:r>
              <a:rPr lang="en-US" sz="2800" dirty="0"/>
              <a:t>Design Tactics</a:t>
            </a:r>
          </a:p>
          <a:p>
            <a:pPr lvl="1"/>
            <a:r>
              <a:rPr lang="en-US" sz="2800" dirty="0"/>
              <a:t>Architectural Patterns</a:t>
            </a:r>
          </a:p>
          <a:p>
            <a:pPr lvl="1"/>
            <a:endParaRPr lang="en-US" dirty="0"/>
          </a:p>
          <a:p>
            <a:pPr marL="201168" lvl="1" indent="0">
              <a:buNone/>
            </a:pPr>
            <a:r>
              <a:rPr lang="en-US" sz="2400" b="1" dirty="0"/>
              <a:t>Each of these represents a decision – system designs (architectures) are a collection of decisions</a:t>
            </a:r>
          </a:p>
        </p:txBody>
      </p:sp>
    </p:spTree>
    <p:extLst>
      <p:ext uri="{BB962C8B-B14F-4D97-AF65-F5344CB8AC3E}">
        <p14:creationId xmlns:p14="http://schemas.microsoft.com/office/powerpoint/2010/main" val="1813469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78B-805E-40DA-B529-97BF49D5E380}"/>
              </a:ext>
            </a:extLst>
          </p:cNvPr>
          <p:cNvSpPr>
            <a:spLocks noGrp="1"/>
          </p:cNvSpPr>
          <p:nvPr>
            <p:ph type="title"/>
          </p:nvPr>
        </p:nvSpPr>
        <p:spPr/>
        <p:txBody>
          <a:bodyPr/>
          <a:lstStyle/>
          <a:p>
            <a:r>
              <a:rPr lang="en-US" dirty="0"/>
              <a:t>Patterns and Quality Attributes</a:t>
            </a:r>
          </a:p>
        </p:txBody>
      </p:sp>
      <p:sp>
        <p:nvSpPr>
          <p:cNvPr id="3" name="Content Placeholder 2">
            <a:extLst>
              <a:ext uri="{FF2B5EF4-FFF2-40B4-BE49-F238E27FC236}">
                <a16:creationId xmlns:a16="http://schemas.microsoft.com/office/drawing/2014/main" id="{46A05B05-E9DE-4650-B5E4-48F91B9C873D}"/>
              </a:ext>
            </a:extLst>
          </p:cNvPr>
          <p:cNvSpPr>
            <a:spLocks noGrp="1"/>
          </p:cNvSpPr>
          <p:nvPr>
            <p:ph idx="1"/>
          </p:nvPr>
        </p:nvSpPr>
        <p:spPr/>
        <p:txBody>
          <a:bodyPr/>
          <a:lstStyle/>
          <a:p>
            <a:r>
              <a:rPr lang="en-US" b="1" dirty="0"/>
              <a:t>Patterns</a:t>
            </a:r>
            <a:r>
              <a:rPr lang="en-US" dirty="0"/>
              <a:t>:  Packaged strategies for solving some of the problems facing a system</a:t>
            </a:r>
          </a:p>
          <a:p>
            <a:r>
              <a:rPr lang="en-US" dirty="0"/>
              <a:t>A pattern typically packages multiple design decisions into a single package.  In other words, a packages generally address multiple Quality Attributes and ASRs.</a:t>
            </a:r>
          </a:p>
          <a:p>
            <a:endParaRPr lang="en-US" dirty="0"/>
          </a:p>
          <a:p>
            <a:endParaRPr lang="en-US" dirty="0"/>
          </a:p>
        </p:txBody>
      </p:sp>
      <p:pic>
        <p:nvPicPr>
          <p:cNvPr id="5" name="Picture 4">
            <a:extLst>
              <a:ext uri="{FF2B5EF4-FFF2-40B4-BE49-F238E27FC236}">
                <a16:creationId xmlns:a16="http://schemas.microsoft.com/office/drawing/2014/main" id="{EFC89137-9306-4EF3-9663-30428AFECE6B}"/>
              </a:ext>
            </a:extLst>
          </p:cNvPr>
          <p:cNvPicPr>
            <a:picLocks noChangeAspect="1"/>
          </p:cNvPicPr>
          <p:nvPr/>
        </p:nvPicPr>
        <p:blipFill>
          <a:blip r:embed="rId2"/>
          <a:stretch>
            <a:fillRect/>
          </a:stretch>
        </p:blipFill>
        <p:spPr>
          <a:xfrm>
            <a:off x="4194680" y="3429000"/>
            <a:ext cx="4578493" cy="3432345"/>
          </a:xfrm>
          <a:prstGeom prst="rect">
            <a:avLst/>
          </a:prstGeom>
        </p:spPr>
      </p:pic>
    </p:spTree>
    <p:extLst>
      <p:ext uri="{BB962C8B-B14F-4D97-AF65-F5344CB8AC3E}">
        <p14:creationId xmlns:p14="http://schemas.microsoft.com/office/powerpoint/2010/main" val="1115081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Relationships Between Tactics and Patterns</a:t>
            </a:r>
          </a:p>
        </p:txBody>
      </p:sp>
      <p:sp>
        <p:nvSpPr>
          <p:cNvPr id="3" name="Content Placeholder 2"/>
          <p:cNvSpPr>
            <a:spLocks noGrp="1"/>
          </p:cNvSpPr>
          <p:nvPr>
            <p:ph idx="1"/>
          </p:nvPr>
        </p:nvSpPr>
        <p:spPr/>
        <p:txBody>
          <a:bodyPr>
            <a:normAutofit lnSpcReduction="10000"/>
          </a:bodyPr>
          <a:lstStyle/>
          <a:p>
            <a:r>
              <a:rPr lang="en-US" dirty="0"/>
              <a:t>A </a:t>
            </a:r>
            <a:r>
              <a:rPr lang="en-US" b="1" dirty="0"/>
              <a:t>pattern</a:t>
            </a:r>
            <a:r>
              <a:rPr lang="en-US" dirty="0"/>
              <a:t> is a high level structural design choice</a:t>
            </a:r>
          </a:p>
          <a:p>
            <a:r>
              <a:rPr lang="en-US" dirty="0"/>
              <a:t>A </a:t>
            </a:r>
            <a:r>
              <a:rPr lang="en-US" b="1" dirty="0"/>
              <a:t>tactic</a:t>
            </a:r>
            <a:r>
              <a:rPr lang="en-US" dirty="0"/>
              <a:t> is a lower level </a:t>
            </a:r>
            <a:r>
              <a:rPr lang="en-US" b="1" dirty="0"/>
              <a:t>design decision</a:t>
            </a:r>
            <a:r>
              <a:rPr lang="en-US" dirty="0"/>
              <a:t> to achieve a QA response</a:t>
            </a:r>
          </a:p>
          <a:p>
            <a:r>
              <a:rPr lang="en-US" b="1" dirty="0"/>
              <a:t>Patterns are built from tactics</a:t>
            </a:r>
            <a:r>
              <a:rPr lang="en-US" dirty="0"/>
              <a:t>; if a pattern is a crystal, a tactic is a molecule or an atom.</a:t>
            </a:r>
          </a:p>
          <a:p>
            <a:r>
              <a:rPr lang="en-US" dirty="0"/>
              <a:t>For example the layered pattern utilizes the tactics:</a:t>
            </a:r>
          </a:p>
          <a:p>
            <a:pPr lvl="1"/>
            <a:r>
              <a:rPr lang="en-US" dirty="0"/>
              <a:t>Increase semantic coherence</a:t>
            </a:r>
          </a:p>
          <a:p>
            <a:pPr lvl="1"/>
            <a:r>
              <a:rPr lang="en-US" dirty="0"/>
              <a:t>Encapsulation</a:t>
            </a:r>
          </a:p>
          <a:p>
            <a:pPr lvl="1"/>
            <a:r>
              <a:rPr lang="en-US" dirty="0"/>
              <a:t>Abstract common services</a:t>
            </a:r>
          </a:p>
          <a:p>
            <a:pPr lvl="1"/>
            <a:r>
              <a:rPr lang="en-US" dirty="0"/>
              <a:t>Restrict communication paths</a:t>
            </a:r>
          </a:p>
          <a:p>
            <a:pPr lvl="1"/>
            <a:r>
              <a:rPr lang="en-US" dirty="0"/>
              <a:t>Use an intermediary </a:t>
            </a:r>
          </a:p>
          <a:p>
            <a:r>
              <a:rPr lang="en-US" dirty="0"/>
              <a:t>All of which are methods of achieving the Quality Attribute </a:t>
            </a:r>
            <a:r>
              <a:rPr lang="en-US" b="1" dirty="0"/>
              <a:t>Modifiability</a:t>
            </a:r>
          </a:p>
        </p:txBody>
      </p:sp>
    </p:spTree>
    <p:extLst>
      <p:ext uri="{BB962C8B-B14F-4D97-AF65-F5344CB8AC3E}">
        <p14:creationId xmlns:p14="http://schemas.microsoft.com/office/powerpoint/2010/main" val="1584228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500E-603B-4368-9356-46674F18BF62}"/>
              </a:ext>
            </a:extLst>
          </p:cNvPr>
          <p:cNvSpPr>
            <a:spLocks noGrp="1"/>
          </p:cNvSpPr>
          <p:nvPr>
            <p:ph type="title"/>
          </p:nvPr>
        </p:nvSpPr>
        <p:spPr/>
        <p:txBody>
          <a:bodyPr/>
          <a:lstStyle/>
          <a:p>
            <a:r>
              <a:rPr lang="en-US" dirty="0"/>
              <a:t>Modifiability Tactics and Patterns</a:t>
            </a:r>
          </a:p>
        </p:txBody>
      </p:sp>
      <p:sp>
        <p:nvSpPr>
          <p:cNvPr id="6" name="Content Placeholder 5">
            <a:extLst>
              <a:ext uri="{FF2B5EF4-FFF2-40B4-BE49-F238E27FC236}">
                <a16:creationId xmlns:a16="http://schemas.microsoft.com/office/drawing/2014/main" id="{97B9A019-3789-4C9E-B76D-373B14134F59}"/>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7D85EDB-F265-4B71-BA66-DC690A43C0A4}"/>
              </a:ext>
            </a:extLst>
          </p:cNvPr>
          <p:cNvPicPr>
            <a:picLocks noChangeAspect="1"/>
          </p:cNvPicPr>
          <p:nvPr/>
        </p:nvPicPr>
        <p:blipFill>
          <a:blip r:embed="rId2"/>
          <a:stretch>
            <a:fillRect/>
          </a:stretch>
        </p:blipFill>
        <p:spPr>
          <a:xfrm>
            <a:off x="822958" y="1737360"/>
            <a:ext cx="6705997" cy="4875635"/>
          </a:xfrm>
          <a:prstGeom prst="rect">
            <a:avLst/>
          </a:prstGeom>
        </p:spPr>
      </p:pic>
      <p:sp>
        <p:nvSpPr>
          <p:cNvPr id="8" name="TextBox 7">
            <a:extLst>
              <a:ext uri="{FF2B5EF4-FFF2-40B4-BE49-F238E27FC236}">
                <a16:creationId xmlns:a16="http://schemas.microsoft.com/office/drawing/2014/main" id="{22E8DBD9-9CA4-4A4F-9DFA-B5DA88FC9715}"/>
              </a:ext>
            </a:extLst>
          </p:cNvPr>
          <p:cNvSpPr txBox="1"/>
          <p:nvPr/>
        </p:nvSpPr>
        <p:spPr>
          <a:xfrm>
            <a:off x="4175956" y="6569447"/>
            <a:ext cx="5058889" cy="276999"/>
          </a:xfrm>
          <a:prstGeom prst="rect">
            <a:avLst/>
          </a:prstGeom>
          <a:noFill/>
        </p:spPr>
        <p:txBody>
          <a:bodyPr wrap="square" rtlCol="0">
            <a:spAutoFit/>
          </a:bodyPr>
          <a:lstStyle/>
          <a:p>
            <a:r>
              <a:rPr lang="en-US" sz="1200" dirty="0"/>
              <a:t>SEI </a:t>
            </a:r>
            <a:r>
              <a:rPr lang="en-US" sz="1200"/>
              <a:t>Technical Report:  Modifiability Tactics</a:t>
            </a:r>
            <a:endParaRPr lang="en-US" sz="1200" dirty="0"/>
          </a:p>
        </p:txBody>
      </p:sp>
    </p:spTree>
    <p:extLst>
      <p:ext uri="{BB962C8B-B14F-4D97-AF65-F5344CB8AC3E}">
        <p14:creationId xmlns:p14="http://schemas.microsoft.com/office/powerpoint/2010/main" val="460351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a:t>
            </a:r>
            <a:r>
              <a:rPr lang="en-US" baseline="0" dirty="0"/>
              <a:t> </a:t>
            </a:r>
            <a:r>
              <a:rPr lang="en-US" dirty="0"/>
              <a:t>Pattern</a:t>
            </a:r>
          </a:p>
        </p:txBody>
      </p:sp>
      <p:sp>
        <p:nvSpPr>
          <p:cNvPr id="3" name="Content Placeholder 2"/>
          <p:cNvSpPr>
            <a:spLocks noGrp="1"/>
          </p:cNvSpPr>
          <p:nvPr>
            <p:ph idx="1"/>
          </p:nvPr>
        </p:nvSpPr>
        <p:spPr/>
        <p:txBody>
          <a:bodyPr>
            <a:noAutofit/>
          </a:bodyPr>
          <a:lstStyle/>
          <a:p>
            <a:r>
              <a:rPr lang="en-US" sz="2000" b="1" i="0" u="none" strike="noStrike" kern="1200" baseline="0" dirty="0">
                <a:solidFill>
                  <a:schemeClr val="tx1"/>
                </a:solidFill>
                <a:latin typeface="+mn-lt"/>
                <a:ea typeface="+mn-ea"/>
                <a:cs typeface="+mn-cs"/>
              </a:rPr>
              <a:t>Context: </a:t>
            </a:r>
            <a:r>
              <a:rPr lang="en-US" sz="2000" i="0" u="none" strike="noStrike" kern="1200" baseline="0" dirty="0">
                <a:solidFill>
                  <a:schemeClr val="tx1"/>
                </a:solidFill>
                <a:latin typeface="+mn-lt"/>
                <a:ea typeface="+mn-ea"/>
                <a:cs typeface="+mn-cs"/>
              </a:rPr>
              <a:t>C</a:t>
            </a:r>
            <a:r>
              <a:rPr lang="en-US" sz="2000" b="0" i="0" u="none" strike="noStrike" kern="1200" baseline="0" dirty="0">
                <a:solidFill>
                  <a:schemeClr val="tx1"/>
                </a:solidFill>
                <a:latin typeface="+mn-lt"/>
                <a:ea typeface="+mn-ea"/>
                <a:cs typeface="+mn-cs"/>
              </a:rPr>
              <a:t>omplex systems need to </a:t>
            </a:r>
            <a:r>
              <a:rPr lang="en-US" sz="2000" b="1" i="0" u="none" strike="noStrike" kern="1200" baseline="0" dirty="0">
                <a:solidFill>
                  <a:schemeClr val="tx1"/>
                </a:solidFill>
                <a:latin typeface="+mn-lt"/>
                <a:ea typeface="+mn-ea"/>
                <a:cs typeface="+mn-cs"/>
              </a:rPr>
              <a:t>develop</a:t>
            </a:r>
            <a:r>
              <a:rPr lang="en-US" sz="2000" b="0" i="0" u="none" strike="noStrike" kern="1200" baseline="0" dirty="0">
                <a:solidFill>
                  <a:schemeClr val="tx1"/>
                </a:solidFill>
                <a:latin typeface="+mn-lt"/>
                <a:ea typeface="+mn-ea"/>
                <a:cs typeface="+mn-cs"/>
              </a:rPr>
              <a:t> and </a:t>
            </a:r>
            <a:r>
              <a:rPr lang="en-US" sz="2000" b="1" i="0" u="none" strike="noStrike" kern="1200" baseline="0" dirty="0">
                <a:solidFill>
                  <a:schemeClr val="tx1"/>
                </a:solidFill>
                <a:latin typeface="+mn-lt"/>
                <a:ea typeface="+mn-ea"/>
                <a:cs typeface="+mn-cs"/>
              </a:rPr>
              <a:t>evolve</a:t>
            </a:r>
            <a:r>
              <a:rPr lang="en-US" sz="2000" b="0" i="0" u="none" strike="noStrike" kern="1200" baseline="0" dirty="0">
                <a:solidFill>
                  <a:schemeClr val="tx1"/>
                </a:solidFill>
                <a:latin typeface="+mn-lt"/>
                <a:ea typeface="+mn-ea"/>
                <a:cs typeface="+mn-cs"/>
              </a:rPr>
              <a:t> portions of the system </a:t>
            </a:r>
            <a:r>
              <a:rPr lang="en-US" sz="2000" b="1" i="0" u="none" strike="noStrike" kern="1200" baseline="0" dirty="0">
                <a:solidFill>
                  <a:schemeClr val="tx1"/>
                </a:solidFill>
                <a:latin typeface="+mn-lt"/>
                <a:ea typeface="+mn-ea"/>
                <a:cs typeface="+mn-cs"/>
              </a:rPr>
              <a:t>independently</a:t>
            </a:r>
            <a:r>
              <a:rPr lang="en-US" sz="2000" b="0" i="0" u="none" strike="noStrike" kern="1200" baseline="0" dirty="0">
                <a:solidFill>
                  <a:schemeClr val="tx1"/>
                </a:solidFill>
                <a:latin typeface="+mn-lt"/>
                <a:ea typeface="+mn-ea"/>
                <a:cs typeface="+mn-cs"/>
              </a:rPr>
              <a:t>. Developers need well-documented </a:t>
            </a:r>
            <a:r>
              <a:rPr lang="en-US" sz="2000" b="1" i="0" u="none" strike="noStrike" kern="1200" baseline="0" dirty="0">
                <a:solidFill>
                  <a:schemeClr val="tx1"/>
                </a:solidFill>
                <a:latin typeface="+mn-lt"/>
                <a:ea typeface="+mn-ea"/>
                <a:cs typeface="+mn-cs"/>
              </a:rPr>
              <a:t>separation of concerns</a:t>
            </a:r>
            <a:r>
              <a:rPr lang="en-US" sz="2000" b="0" i="0" u="none" strike="noStrike" kern="1200" baseline="0" dirty="0">
                <a:solidFill>
                  <a:schemeClr val="tx1"/>
                </a:solidFill>
                <a:latin typeface="+mn-lt"/>
                <a:ea typeface="+mn-ea"/>
                <a:cs typeface="+mn-cs"/>
              </a:rPr>
              <a:t>, so system modules may be independently developed and maintained.</a:t>
            </a:r>
          </a:p>
          <a:p>
            <a:r>
              <a:rPr lang="en-US" sz="2000" b="1" i="0" u="none" strike="noStrike" kern="1200" baseline="0" dirty="0">
                <a:solidFill>
                  <a:schemeClr val="tx1"/>
                </a:solidFill>
                <a:latin typeface="+mn-lt"/>
                <a:ea typeface="+mn-ea"/>
                <a:cs typeface="+mn-cs"/>
              </a:rPr>
              <a:t>Problem: </a:t>
            </a:r>
            <a:r>
              <a:rPr lang="en-US" sz="2000" b="0" i="0" u="none" strike="noStrike" kern="1200" baseline="0" dirty="0">
                <a:solidFill>
                  <a:schemeClr val="tx1"/>
                </a:solidFill>
                <a:latin typeface="+mn-lt"/>
                <a:ea typeface="+mn-ea"/>
                <a:cs typeface="+mn-cs"/>
              </a:rPr>
              <a:t>The software needs to be segmented in such a way that the modules can be </a:t>
            </a:r>
            <a:r>
              <a:rPr lang="en-US" sz="2000" b="1" i="0" u="none" strike="noStrike" kern="1200" baseline="0" dirty="0">
                <a:solidFill>
                  <a:schemeClr val="tx1"/>
                </a:solidFill>
                <a:latin typeface="+mn-lt"/>
                <a:ea typeface="+mn-ea"/>
                <a:cs typeface="+mn-cs"/>
              </a:rPr>
              <a:t>developed and evolved separately </a:t>
            </a:r>
            <a:r>
              <a:rPr lang="en-US" sz="2000" b="0" i="0" u="none" strike="noStrike" kern="1200" baseline="0" dirty="0">
                <a:solidFill>
                  <a:schemeClr val="tx1"/>
                </a:solidFill>
                <a:latin typeface="+mn-lt"/>
                <a:ea typeface="+mn-ea"/>
                <a:cs typeface="+mn-cs"/>
              </a:rPr>
              <a:t>with </a:t>
            </a:r>
            <a:r>
              <a:rPr lang="en-US" sz="2000" b="1" i="0" u="none" strike="noStrike" kern="1200" baseline="0" dirty="0">
                <a:solidFill>
                  <a:schemeClr val="tx1"/>
                </a:solidFill>
                <a:latin typeface="+mn-lt"/>
                <a:ea typeface="+mn-ea"/>
                <a:cs typeface="+mn-cs"/>
              </a:rPr>
              <a:t>little interaction</a:t>
            </a:r>
            <a:r>
              <a:rPr lang="en-US" sz="2000" b="0" i="0" u="none" strike="noStrike" kern="1200" baseline="0" dirty="0">
                <a:solidFill>
                  <a:schemeClr val="tx1"/>
                </a:solidFill>
                <a:latin typeface="+mn-lt"/>
                <a:ea typeface="+mn-ea"/>
                <a:cs typeface="+mn-cs"/>
              </a:rPr>
              <a:t> among the parts, supporting </a:t>
            </a:r>
            <a:r>
              <a:rPr lang="en-US" sz="2000" b="1" i="0" u="none" strike="noStrike" kern="1200" baseline="0" dirty="0">
                <a:solidFill>
                  <a:schemeClr val="tx1"/>
                </a:solidFill>
                <a:latin typeface="+mn-lt"/>
                <a:ea typeface="+mn-ea"/>
                <a:cs typeface="+mn-cs"/>
              </a:rPr>
              <a:t>portability, modifiability, and reuse.</a:t>
            </a:r>
          </a:p>
          <a:p>
            <a:r>
              <a:rPr lang="en-US" sz="2000" b="1" i="0" u="none" strike="noStrike" kern="1200" baseline="0" dirty="0">
                <a:solidFill>
                  <a:schemeClr val="tx1"/>
                </a:solidFill>
                <a:latin typeface="+mn-lt"/>
                <a:ea typeface="+mn-ea"/>
                <a:cs typeface="+mn-cs"/>
              </a:rPr>
              <a:t>Solution: </a:t>
            </a:r>
            <a:r>
              <a:rPr lang="en-US" sz="2000" b="0" i="0" u="none" strike="noStrike" kern="1200" baseline="0" dirty="0">
                <a:solidFill>
                  <a:schemeClr val="tx1"/>
                </a:solidFill>
                <a:latin typeface="+mn-lt"/>
                <a:ea typeface="+mn-ea"/>
                <a:cs typeface="+mn-cs"/>
              </a:rPr>
              <a:t>To achieve this separation of concerns, the layered pattern </a:t>
            </a:r>
            <a:r>
              <a:rPr lang="en-US" sz="2000" b="1" i="0" u="none" strike="noStrike" kern="1200" baseline="0" dirty="0">
                <a:solidFill>
                  <a:schemeClr val="tx1"/>
                </a:solidFill>
                <a:latin typeface="+mn-lt"/>
                <a:ea typeface="+mn-ea"/>
                <a:cs typeface="+mn-cs"/>
              </a:rPr>
              <a:t>divides the software into units called layers</a:t>
            </a:r>
            <a:r>
              <a:rPr lang="en-US" sz="2000" b="0" i="0" u="none" strike="noStrike" kern="1200" baseline="0" dirty="0">
                <a:solidFill>
                  <a:schemeClr val="tx1"/>
                </a:solidFill>
                <a:latin typeface="+mn-lt"/>
                <a:ea typeface="+mn-ea"/>
                <a:cs typeface="+mn-cs"/>
              </a:rPr>
              <a:t>. </a:t>
            </a:r>
            <a:r>
              <a:rPr lang="en-US" sz="2000" b="1" i="0" u="none" strike="noStrike" kern="1200" baseline="0" dirty="0">
                <a:solidFill>
                  <a:schemeClr val="tx1"/>
                </a:solidFill>
                <a:latin typeface="+mn-lt"/>
                <a:ea typeface="+mn-ea"/>
                <a:cs typeface="+mn-cs"/>
              </a:rPr>
              <a:t>Each layer </a:t>
            </a:r>
            <a:r>
              <a:rPr lang="en-US" sz="2000" b="0" i="0" u="none" strike="noStrike" kern="1200" baseline="0" dirty="0">
                <a:solidFill>
                  <a:schemeClr val="tx1"/>
                </a:solidFill>
                <a:latin typeface="+mn-lt"/>
                <a:ea typeface="+mn-ea"/>
                <a:cs typeface="+mn-cs"/>
              </a:rPr>
              <a:t>is a grouping of modules that offers a </a:t>
            </a:r>
            <a:r>
              <a:rPr lang="en-US" sz="2000" b="1" i="0" u="none" strike="noStrike" kern="1200" baseline="0" dirty="0">
                <a:solidFill>
                  <a:schemeClr val="tx1"/>
                </a:solidFill>
                <a:latin typeface="+mn-lt"/>
                <a:ea typeface="+mn-ea"/>
                <a:cs typeface="+mn-cs"/>
              </a:rPr>
              <a:t>cohesive set of services</a:t>
            </a:r>
            <a:r>
              <a:rPr lang="en-US" sz="2000" b="0" i="0" u="none" strike="noStrike" kern="1200" baseline="0" dirty="0">
                <a:solidFill>
                  <a:schemeClr val="tx1"/>
                </a:solidFill>
                <a:latin typeface="+mn-lt"/>
                <a:ea typeface="+mn-ea"/>
                <a:cs typeface="+mn-cs"/>
              </a:rPr>
              <a:t>. The </a:t>
            </a:r>
            <a:r>
              <a:rPr lang="en-US" sz="2000" b="1" i="0" u="none" strike="noStrike" kern="1200" baseline="0" dirty="0">
                <a:solidFill>
                  <a:schemeClr val="tx1"/>
                </a:solidFill>
                <a:latin typeface="+mn-lt"/>
                <a:ea typeface="+mn-ea"/>
                <a:cs typeface="+mn-cs"/>
              </a:rPr>
              <a:t>usage</a:t>
            </a:r>
            <a:r>
              <a:rPr lang="en-US" sz="2000" b="0" i="0" u="none" strike="noStrike" kern="1200" baseline="0" dirty="0">
                <a:solidFill>
                  <a:schemeClr val="tx1"/>
                </a:solidFill>
                <a:latin typeface="+mn-lt"/>
                <a:ea typeface="+mn-ea"/>
                <a:cs typeface="+mn-cs"/>
              </a:rPr>
              <a:t> must be </a:t>
            </a:r>
            <a:r>
              <a:rPr lang="en-US" sz="2000" b="1" i="0" u="none" strike="noStrike" kern="1200" baseline="0" dirty="0">
                <a:solidFill>
                  <a:schemeClr val="tx1"/>
                </a:solidFill>
                <a:latin typeface="+mn-lt"/>
                <a:ea typeface="+mn-ea"/>
                <a:cs typeface="+mn-cs"/>
              </a:rPr>
              <a:t>unidirectional</a:t>
            </a:r>
            <a:r>
              <a:rPr lang="en-US" sz="2000" b="0" i="0" u="none" strike="noStrike" kern="1200" baseline="0" dirty="0">
                <a:solidFill>
                  <a:schemeClr val="tx1"/>
                </a:solidFill>
                <a:latin typeface="+mn-lt"/>
                <a:ea typeface="+mn-ea"/>
                <a:cs typeface="+mn-cs"/>
              </a:rPr>
              <a:t>. Layers completely partition a set of software, and each partition is exposed through a </a:t>
            </a:r>
            <a:r>
              <a:rPr lang="en-US" sz="2000" b="1" i="0" u="none" strike="noStrike" kern="1200" baseline="0" dirty="0">
                <a:solidFill>
                  <a:schemeClr val="tx1"/>
                </a:solidFill>
                <a:latin typeface="+mn-lt"/>
                <a:ea typeface="+mn-ea"/>
                <a:cs typeface="+mn-cs"/>
              </a:rPr>
              <a:t>public interface</a:t>
            </a:r>
            <a:r>
              <a:rPr lang="en-US" sz="2000" b="0" i="0" u="none" strike="noStrike" kern="1200" baseline="0" dirty="0">
                <a:solidFill>
                  <a:schemeClr val="tx1"/>
                </a:solidFill>
                <a:latin typeface="+mn-lt"/>
                <a:ea typeface="+mn-ea"/>
                <a:cs typeface="+mn-cs"/>
              </a:rPr>
              <a:t>. </a:t>
            </a:r>
          </a:p>
        </p:txBody>
      </p:sp>
    </p:spTree>
    <p:extLst>
      <p:ext uri="{BB962C8B-B14F-4D97-AF65-F5344CB8AC3E}">
        <p14:creationId xmlns:p14="http://schemas.microsoft.com/office/powerpoint/2010/main" val="1814445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Pattern</a:t>
            </a:r>
            <a:r>
              <a:rPr lang="en-US" baseline="0" dirty="0"/>
              <a:t> Example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2119313"/>
            <a:ext cx="8448675" cy="33979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14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dirty="0"/>
              <a:t>UML Package Notation for Layer Diagrams</a:t>
            </a:r>
          </a:p>
        </p:txBody>
      </p:sp>
      <p:graphicFrame>
        <p:nvGraphicFramePr>
          <p:cNvPr id="4" name="Object 3"/>
          <p:cNvGraphicFramePr>
            <a:graphicFrameLocks noChangeAspect="1"/>
          </p:cNvGraphicFramePr>
          <p:nvPr/>
        </p:nvGraphicFramePr>
        <p:xfrm>
          <a:off x="5259512" y="1446088"/>
          <a:ext cx="2224088" cy="5148916"/>
        </p:xfrm>
        <a:graphic>
          <a:graphicData uri="http://schemas.openxmlformats.org/presentationml/2006/ole">
            <mc:AlternateContent xmlns:mc="http://schemas.openxmlformats.org/markup-compatibility/2006">
              <mc:Choice xmlns:v="urn:schemas-microsoft-com:vml" Requires="v">
                <p:oleObj name="Visio" r:id="rId2" imgW="1390751" imgH="3219585" progId="">
                  <p:embed/>
                </p:oleObj>
              </mc:Choice>
              <mc:Fallback>
                <p:oleObj name="Visio" r:id="rId2" imgW="1390751" imgH="3219585" progId="">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512" y="1446088"/>
                        <a:ext cx="2224088" cy="5148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9600" y="2895600"/>
            <a:ext cx="4267200" cy="1631216"/>
          </a:xfrm>
          <a:prstGeom prst="rect">
            <a:avLst/>
          </a:prstGeom>
          <a:noFill/>
        </p:spPr>
        <p:txBody>
          <a:bodyPr wrap="square" rtlCol="0">
            <a:spAutoFit/>
          </a:bodyPr>
          <a:lstStyle/>
          <a:p>
            <a:pPr fontAlgn="base">
              <a:spcBef>
                <a:spcPct val="0"/>
              </a:spcBef>
              <a:spcAft>
                <a:spcPct val="0"/>
              </a:spcAft>
            </a:pPr>
            <a:r>
              <a:rPr lang="en-US" sz="2000" dirty="0">
                <a:solidFill>
                  <a:srgbClr val="000000"/>
                </a:solidFill>
                <a:cs typeface="Arial" charset="0"/>
              </a:rPr>
              <a:t>Note:  The textbook uses various informal architecture notations.  That is </a:t>
            </a:r>
            <a:r>
              <a:rPr lang="en-US" sz="2000" b="1" dirty="0">
                <a:solidFill>
                  <a:srgbClr val="000000"/>
                </a:solidFill>
                <a:cs typeface="Arial" charset="0"/>
              </a:rPr>
              <a:t>OK if you use legends (keys) </a:t>
            </a:r>
            <a:r>
              <a:rPr lang="en-US" sz="2000" dirty="0">
                <a:solidFill>
                  <a:srgbClr val="000000"/>
                </a:solidFill>
                <a:cs typeface="Arial" charset="0"/>
              </a:rPr>
              <a:t>to explain the components, connectors, and structures.</a:t>
            </a:r>
          </a:p>
        </p:txBody>
      </p:sp>
    </p:spTree>
    <p:extLst>
      <p:ext uri="{BB962C8B-B14F-4D97-AF65-F5344CB8AC3E}">
        <p14:creationId xmlns:p14="http://schemas.microsoft.com/office/powerpoint/2010/main" val="2803019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IT Example</a:t>
            </a:r>
          </a:p>
        </p:txBody>
      </p:sp>
      <p:pic>
        <p:nvPicPr>
          <p:cNvPr id="4" name="Picture 3"/>
          <p:cNvPicPr>
            <a:picLocks noChangeAspect="1"/>
          </p:cNvPicPr>
          <p:nvPr/>
        </p:nvPicPr>
        <p:blipFill>
          <a:blip r:embed="rId2"/>
          <a:stretch>
            <a:fillRect/>
          </a:stretch>
        </p:blipFill>
        <p:spPr>
          <a:xfrm>
            <a:off x="1162692" y="1757909"/>
            <a:ext cx="5486400" cy="4525720"/>
          </a:xfrm>
          <a:prstGeom prst="rect">
            <a:avLst/>
          </a:prstGeom>
        </p:spPr>
      </p:pic>
      <p:sp>
        <p:nvSpPr>
          <p:cNvPr id="5" name="TextBox 4"/>
          <p:cNvSpPr txBox="1"/>
          <p:nvPr/>
        </p:nvSpPr>
        <p:spPr>
          <a:xfrm>
            <a:off x="5808279" y="6453027"/>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4088420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Layer Pattern Solution</a:t>
            </a:r>
          </a:p>
        </p:txBody>
      </p:sp>
      <p:sp>
        <p:nvSpPr>
          <p:cNvPr id="3" name="Content Placeholder 2"/>
          <p:cNvSpPr>
            <a:spLocks noGrp="1"/>
          </p:cNvSpPr>
          <p:nvPr>
            <p:ph idx="1"/>
          </p:nvPr>
        </p:nvSpPr>
        <p:spPr/>
        <p:txBody>
          <a:bodyPr>
            <a:normAutofit fontScale="92500" lnSpcReduction="20000"/>
          </a:bodyPr>
          <a:lstStyle/>
          <a:p>
            <a:pPr>
              <a:spcBef>
                <a:spcPts val="300"/>
              </a:spcBef>
            </a:pPr>
            <a:r>
              <a:rPr lang="en-US" sz="2000" b="1" i="0" u="none" strike="noStrike" kern="1200" baseline="0" dirty="0">
                <a:solidFill>
                  <a:schemeClr val="tx1"/>
                </a:solidFill>
              </a:rPr>
              <a:t>Overview</a:t>
            </a:r>
            <a:r>
              <a:rPr lang="en-US" sz="2000" b="0" i="0" u="none" strike="noStrike" kern="1200" baseline="0" dirty="0">
                <a:solidFill>
                  <a:schemeClr val="tx1"/>
                </a:solidFill>
              </a:rPr>
              <a:t>: The layered pattern defines layers (groupings of modules that offer a cohesive set of services) and a </a:t>
            </a:r>
            <a:r>
              <a:rPr lang="en-US" sz="2000" i="0" u="none" strike="noStrike" kern="1200" baseline="0" dirty="0">
                <a:solidFill>
                  <a:schemeClr val="tx1"/>
                </a:solidFill>
              </a:rPr>
              <a:t>unidirectional </a:t>
            </a:r>
            <a:r>
              <a:rPr lang="en-US" sz="2000" i="1" u="none" strike="noStrike" kern="1200" baseline="0" dirty="0">
                <a:solidFill>
                  <a:schemeClr val="tx1"/>
                </a:solidFill>
              </a:rPr>
              <a:t>allowed-to-use </a:t>
            </a:r>
            <a:r>
              <a:rPr lang="en-US" sz="2000" i="0" u="none" strike="noStrike" kern="1200" baseline="0" dirty="0">
                <a:solidFill>
                  <a:schemeClr val="tx1"/>
                </a:solidFill>
              </a:rPr>
              <a:t>relation among the layers</a:t>
            </a:r>
            <a:r>
              <a:rPr lang="en-US" sz="2000" b="0" i="0" u="none" strike="noStrike" kern="1200" baseline="0" dirty="0">
                <a:solidFill>
                  <a:schemeClr val="tx1"/>
                </a:solidFill>
              </a:rPr>
              <a:t>. </a:t>
            </a:r>
          </a:p>
          <a:p>
            <a:pPr>
              <a:spcBef>
                <a:spcPts val="300"/>
              </a:spcBef>
            </a:pPr>
            <a:r>
              <a:rPr lang="en-US" sz="2000" b="1" i="0" u="none" strike="noStrike" kern="1200" baseline="0" dirty="0">
                <a:solidFill>
                  <a:schemeClr val="tx1"/>
                </a:solidFill>
              </a:rPr>
              <a:t>Elements</a:t>
            </a:r>
            <a:r>
              <a:rPr lang="en-US" sz="2000" b="0" i="0" u="none" strike="noStrike" kern="1200" baseline="0" dirty="0">
                <a:solidFill>
                  <a:schemeClr val="tx1"/>
                </a:solidFill>
              </a:rPr>
              <a:t>: </a:t>
            </a:r>
            <a:r>
              <a:rPr lang="en-US" sz="2000" b="1" i="1" u="none" strike="noStrike" kern="1200" baseline="0" dirty="0">
                <a:solidFill>
                  <a:schemeClr val="tx1"/>
                </a:solidFill>
              </a:rPr>
              <a:t>Layer</a:t>
            </a:r>
            <a:r>
              <a:rPr lang="en-US" sz="2000" b="1" i="0" u="none" strike="noStrike" kern="1200" baseline="0" dirty="0">
                <a:solidFill>
                  <a:schemeClr val="tx1"/>
                </a:solidFill>
              </a:rPr>
              <a:t>, a kind of module</a:t>
            </a:r>
            <a:r>
              <a:rPr lang="en-US" sz="2000" b="0" i="0" u="none" strike="noStrike" kern="1200" baseline="0" dirty="0">
                <a:solidFill>
                  <a:schemeClr val="tx1"/>
                </a:solidFill>
              </a:rPr>
              <a:t>. The description of a layer should define what modules the layer contains.</a:t>
            </a:r>
          </a:p>
          <a:p>
            <a:pPr>
              <a:spcBef>
                <a:spcPts val="300"/>
              </a:spcBef>
            </a:pPr>
            <a:r>
              <a:rPr lang="en-US" sz="2000" b="1" i="0" u="none" strike="noStrike" kern="1200" baseline="0" dirty="0">
                <a:solidFill>
                  <a:schemeClr val="tx1"/>
                </a:solidFill>
              </a:rPr>
              <a:t>Relations</a:t>
            </a:r>
            <a:r>
              <a:rPr lang="en-US" sz="2000" b="0" i="0" u="none" strike="noStrike" kern="1200" baseline="0" dirty="0">
                <a:solidFill>
                  <a:schemeClr val="tx1"/>
                </a:solidFill>
              </a:rPr>
              <a:t>: </a:t>
            </a:r>
            <a:r>
              <a:rPr lang="en-US" sz="2000" b="1" i="1" u="none" strike="noStrike" kern="1200" baseline="0" dirty="0">
                <a:solidFill>
                  <a:schemeClr val="tx1"/>
                </a:solidFill>
              </a:rPr>
              <a:t>Allowed to use</a:t>
            </a:r>
            <a:r>
              <a:rPr lang="en-US" sz="2000" b="0" i="1" u="none" strike="noStrike" kern="1200" baseline="0" dirty="0">
                <a:solidFill>
                  <a:schemeClr val="tx1"/>
                </a:solidFill>
              </a:rPr>
              <a:t>. </a:t>
            </a:r>
            <a:r>
              <a:rPr lang="en-US" sz="2000" b="0" i="0" u="none" strike="noStrike" kern="1200" baseline="0" dirty="0">
                <a:solidFill>
                  <a:schemeClr val="tx1"/>
                </a:solidFill>
              </a:rPr>
              <a:t>The design should define what the layer usage rules are and any allowable exceptions.</a:t>
            </a:r>
          </a:p>
          <a:p>
            <a:pPr>
              <a:spcBef>
                <a:spcPts val="300"/>
              </a:spcBef>
            </a:pPr>
            <a:r>
              <a:rPr lang="en-US" sz="2000" b="1" i="0" u="none" strike="noStrike" kern="1200" baseline="0" dirty="0">
                <a:solidFill>
                  <a:schemeClr val="tx1"/>
                </a:solidFill>
              </a:rPr>
              <a:t>Constraints</a:t>
            </a:r>
            <a:r>
              <a:rPr lang="en-US" sz="2000" b="0" i="0" u="none" strike="noStrike" kern="1200" baseline="0" dirty="0">
                <a:solidFill>
                  <a:schemeClr val="tx1"/>
                </a:solidFill>
              </a:rPr>
              <a:t>: </a:t>
            </a:r>
          </a:p>
          <a:p>
            <a:pPr lvl="1">
              <a:spcBef>
                <a:spcPts val="300"/>
              </a:spcBef>
            </a:pPr>
            <a:r>
              <a:rPr lang="en-US" sz="2000" b="0" i="0" u="none" strike="noStrike" kern="1200" baseline="0" dirty="0">
                <a:solidFill>
                  <a:schemeClr val="tx1"/>
                </a:solidFill>
              </a:rPr>
              <a:t>Every piece of software is </a:t>
            </a:r>
            <a:r>
              <a:rPr lang="en-US" sz="2000" b="1" i="0" u="none" strike="noStrike" kern="1200" baseline="0" dirty="0">
                <a:solidFill>
                  <a:schemeClr val="tx1"/>
                </a:solidFill>
              </a:rPr>
              <a:t>allocated</a:t>
            </a:r>
            <a:r>
              <a:rPr lang="en-US" sz="2000" b="0" i="0" u="none" strike="noStrike" kern="1200" baseline="0" dirty="0">
                <a:solidFill>
                  <a:schemeClr val="tx1"/>
                </a:solidFill>
              </a:rPr>
              <a:t> to </a:t>
            </a:r>
            <a:r>
              <a:rPr lang="en-US" sz="2000" b="1" i="0" u="none" strike="noStrike" kern="1200" baseline="0" dirty="0">
                <a:solidFill>
                  <a:schemeClr val="tx1"/>
                </a:solidFill>
              </a:rPr>
              <a:t>exactly one layer</a:t>
            </a:r>
            <a:r>
              <a:rPr lang="en-US" sz="2000" b="0" i="0" u="none" strike="noStrike" kern="1200" baseline="0" dirty="0">
                <a:solidFill>
                  <a:schemeClr val="tx1"/>
                </a:solidFill>
              </a:rPr>
              <a:t>.</a:t>
            </a:r>
          </a:p>
          <a:p>
            <a:pPr lvl="1">
              <a:spcBef>
                <a:spcPts val="300"/>
              </a:spcBef>
            </a:pPr>
            <a:r>
              <a:rPr lang="en-US" sz="2000" b="0" i="0" u="none" strike="noStrike" kern="1200" baseline="0" dirty="0">
                <a:solidFill>
                  <a:schemeClr val="tx1"/>
                </a:solidFill>
              </a:rPr>
              <a:t>There are </a:t>
            </a:r>
            <a:r>
              <a:rPr lang="en-US" sz="2000" b="1" i="0" u="none" strike="noStrike" kern="1200" baseline="0" dirty="0">
                <a:solidFill>
                  <a:schemeClr val="tx1"/>
                </a:solidFill>
              </a:rPr>
              <a:t>at least two layers </a:t>
            </a:r>
            <a:r>
              <a:rPr lang="en-US" sz="2000" b="0" i="0" u="none" strike="noStrike" kern="1200" baseline="0" dirty="0">
                <a:solidFill>
                  <a:schemeClr val="tx1"/>
                </a:solidFill>
              </a:rPr>
              <a:t>(but usually there are three or more).</a:t>
            </a:r>
          </a:p>
          <a:p>
            <a:pPr lvl="1">
              <a:spcBef>
                <a:spcPts val="300"/>
              </a:spcBef>
            </a:pPr>
            <a:r>
              <a:rPr lang="en-US" sz="2000" b="0" i="0" u="none" strike="noStrike" kern="1200" baseline="0" dirty="0">
                <a:solidFill>
                  <a:schemeClr val="tx1"/>
                </a:solidFill>
              </a:rPr>
              <a:t>The </a:t>
            </a:r>
            <a:r>
              <a:rPr lang="en-US" sz="2000" b="1" i="1" u="none" strike="noStrike" kern="1200" baseline="0" dirty="0">
                <a:solidFill>
                  <a:schemeClr val="tx1"/>
                </a:solidFill>
              </a:rPr>
              <a:t>allowed-to-use</a:t>
            </a:r>
            <a:r>
              <a:rPr lang="en-US" sz="2000" b="0" i="1" u="none" strike="noStrike" kern="1200" baseline="0" dirty="0">
                <a:solidFill>
                  <a:schemeClr val="tx1"/>
                </a:solidFill>
              </a:rPr>
              <a:t> </a:t>
            </a:r>
            <a:r>
              <a:rPr lang="en-US" sz="2000" b="0" i="0" u="none" strike="noStrike" kern="1200" baseline="0" dirty="0">
                <a:solidFill>
                  <a:schemeClr val="tx1"/>
                </a:solidFill>
              </a:rPr>
              <a:t>relations should </a:t>
            </a:r>
            <a:r>
              <a:rPr lang="en-US" sz="2000" b="1" i="0" u="none" strike="noStrike" kern="1200" baseline="0" dirty="0">
                <a:solidFill>
                  <a:schemeClr val="tx1"/>
                </a:solidFill>
              </a:rPr>
              <a:t>not</a:t>
            </a:r>
            <a:r>
              <a:rPr lang="en-US" sz="2000" b="0" i="0" u="none" strike="noStrike" kern="1200" baseline="0" dirty="0">
                <a:solidFill>
                  <a:schemeClr val="tx1"/>
                </a:solidFill>
              </a:rPr>
              <a:t> be </a:t>
            </a:r>
            <a:r>
              <a:rPr lang="en-US" sz="2000" b="1" i="0" u="none" strike="noStrike" kern="1200" baseline="0" dirty="0">
                <a:solidFill>
                  <a:schemeClr val="tx1"/>
                </a:solidFill>
              </a:rPr>
              <a:t>circular</a:t>
            </a:r>
            <a:r>
              <a:rPr lang="en-US" sz="2000" b="0" i="0" u="none" strike="noStrike" kern="1200" baseline="0" dirty="0">
                <a:solidFill>
                  <a:schemeClr val="tx1"/>
                </a:solidFill>
              </a:rPr>
              <a:t> (i.e., a lower layer cannot use a layer above).</a:t>
            </a:r>
          </a:p>
          <a:p>
            <a:pPr>
              <a:spcBef>
                <a:spcPts val="300"/>
              </a:spcBef>
            </a:pPr>
            <a:r>
              <a:rPr lang="en-US" sz="2000" b="1" i="0" u="none" strike="noStrike" kern="1200" baseline="0" dirty="0">
                <a:solidFill>
                  <a:schemeClr val="tx1"/>
                </a:solidFill>
              </a:rPr>
              <a:t>Weaknesses</a:t>
            </a:r>
            <a:r>
              <a:rPr lang="en-US" sz="2000" b="0" i="0" u="none" strike="noStrike" kern="1200" baseline="0" dirty="0">
                <a:solidFill>
                  <a:schemeClr val="tx1"/>
                </a:solidFill>
              </a:rPr>
              <a:t>: </a:t>
            </a:r>
          </a:p>
          <a:p>
            <a:pPr lvl="1">
              <a:spcBef>
                <a:spcPts val="300"/>
              </a:spcBef>
            </a:pPr>
            <a:r>
              <a:rPr lang="en-US" sz="2000" b="0" i="0" u="none" strike="noStrike" kern="1200" baseline="0" dirty="0">
                <a:solidFill>
                  <a:schemeClr val="tx1"/>
                </a:solidFill>
              </a:rPr>
              <a:t>The addition of layers adds up-front </a:t>
            </a:r>
            <a:r>
              <a:rPr lang="en-US" sz="2000" b="1" i="0" u="none" strike="noStrike" kern="1200" baseline="0" dirty="0">
                <a:solidFill>
                  <a:schemeClr val="tx1"/>
                </a:solidFill>
              </a:rPr>
              <a:t>cost and complexity</a:t>
            </a:r>
            <a:r>
              <a:rPr lang="en-US" sz="2000" b="0" i="0" u="none" strike="noStrike" kern="1200" baseline="0" dirty="0">
                <a:solidFill>
                  <a:schemeClr val="tx1"/>
                </a:solidFill>
              </a:rPr>
              <a:t> to a system.</a:t>
            </a:r>
          </a:p>
          <a:p>
            <a:pPr lvl="1">
              <a:spcBef>
                <a:spcPts val="300"/>
              </a:spcBef>
            </a:pPr>
            <a:r>
              <a:rPr lang="en-US" sz="2000" b="0" i="0" u="none" strike="noStrike" kern="1200" baseline="0" dirty="0">
                <a:solidFill>
                  <a:schemeClr val="tx1"/>
                </a:solidFill>
              </a:rPr>
              <a:t>Layers contribute a </a:t>
            </a:r>
            <a:r>
              <a:rPr lang="en-US" sz="2000" b="1" i="0" u="none" strike="noStrike" kern="1200" baseline="0" dirty="0">
                <a:solidFill>
                  <a:schemeClr val="tx1"/>
                </a:solidFill>
              </a:rPr>
              <a:t>performance penalty</a:t>
            </a:r>
            <a:r>
              <a:rPr lang="en-US" sz="2000" b="0" i="0" u="none" strike="noStrike" kern="1200" baseline="0" dirty="0">
                <a:solidFill>
                  <a:schemeClr val="tx1"/>
                </a:solidFill>
              </a:rPr>
              <a:t>.</a:t>
            </a:r>
            <a:endParaRPr lang="en-US" sz="2000" dirty="0"/>
          </a:p>
        </p:txBody>
      </p:sp>
    </p:spTree>
    <p:extLst>
      <p:ext uri="{BB962C8B-B14F-4D97-AF65-F5344CB8AC3E}">
        <p14:creationId xmlns:p14="http://schemas.microsoft.com/office/powerpoint/2010/main" val="3415683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9E6686-EE44-40FA-B0BC-9141ECEE2253}"/>
              </a:ext>
            </a:extLst>
          </p:cNvPr>
          <p:cNvPicPr>
            <a:picLocks noChangeAspect="1"/>
          </p:cNvPicPr>
          <p:nvPr/>
        </p:nvPicPr>
        <p:blipFill>
          <a:blip r:embed="rId2"/>
          <a:stretch>
            <a:fillRect/>
          </a:stretch>
        </p:blipFill>
        <p:spPr>
          <a:xfrm>
            <a:off x="1597891" y="74846"/>
            <a:ext cx="5800436" cy="5880136"/>
          </a:xfrm>
          <a:prstGeom prst="rect">
            <a:avLst/>
          </a:prstGeom>
        </p:spPr>
      </p:pic>
      <p:sp>
        <p:nvSpPr>
          <p:cNvPr id="10" name="TextBox 9">
            <a:extLst>
              <a:ext uri="{FF2B5EF4-FFF2-40B4-BE49-F238E27FC236}">
                <a16:creationId xmlns:a16="http://schemas.microsoft.com/office/drawing/2014/main" id="{713151F1-8E9A-40A1-A2E6-DE9E7192338C}"/>
              </a:ext>
            </a:extLst>
          </p:cNvPr>
          <p:cNvSpPr txBox="1"/>
          <p:nvPr/>
        </p:nvSpPr>
        <p:spPr>
          <a:xfrm>
            <a:off x="6839528" y="5879053"/>
            <a:ext cx="2304472" cy="461665"/>
          </a:xfrm>
          <a:prstGeom prst="rect">
            <a:avLst/>
          </a:prstGeom>
          <a:noFill/>
        </p:spPr>
        <p:txBody>
          <a:bodyPr wrap="square">
            <a:spAutoFit/>
          </a:bodyPr>
          <a:lstStyle/>
          <a:p>
            <a:r>
              <a:rPr lang="en-US" sz="1200" b="1" dirty="0"/>
              <a:t>Software Architecture Patterns</a:t>
            </a:r>
          </a:p>
          <a:p>
            <a:r>
              <a:rPr lang="en-US" sz="1200" dirty="0"/>
              <a:t>by Mark Richards</a:t>
            </a:r>
          </a:p>
        </p:txBody>
      </p:sp>
    </p:spTree>
    <p:extLst>
      <p:ext uri="{BB962C8B-B14F-4D97-AF65-F5344CB8AC3E}">
        <p14:creationId xmlns:p14="http://schemas.microsoft.com/office/powerpoint/2010/main" val="942249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3EC5-4613-4D13-98AB-E669A154F570}"/>
              </a:ext>
            </a:extLst>
          </p:cNvPr>
          <p:cNvSpPr>
            <a:spLocks noGrp="1"/>
          </p:cNvSpPr>
          <p:nvPr>
            <p:ph type="title"/>
          </p:nvPr>
        </p:nvSpPr>
        <p:spPr/>
        <p:txBody>
          <a:bodyPr/>
          <a:lstStyle/>
          <a:p>
            <a:r>
              <a:rPr lang="en-US" dirty="0"/>
              <a:t>AUTOSAR Layered Architecture</a:t>
            </a:r>
          </a:p>
        </p:txBody>
      </p:sp>
      <p:pic>
        <p:nvPicPr>
          <p:cNvPr id="4" name="Picture 3">
            <a:extLst>
              <a:ext uri="{FF2B5EF4-FFF2-40B4-BE49-F238E27FC236}">
                <a16:creationId xmlns:a16="http://schemas.microsoft.com/office/drawing/2014/main" id="{46ADB5BC-B5DC-419A-86B6-02FD5C9EA26C}"/>
              </a:ext>
            </a:extLst>
          </p:cNvPr>
          <p:cNvPicPr>
            <a:picLocks noChangeAspect="1"/>
          </p:cNvPicPr>
          <p:nvPr/>
        </p:nvPicPr>
        <p:blipFill>
          <a:blip r:embed="rId2"/>
          <a:stretch>
            <a:fillRect/>
          </a:stretch>
        </p:blipFill>
        <p:spPr>
          <a:xfrm>
            <a:off x="822961" y="2160270"/>
            <a:ext cx="7418348" cy="3441422"/>
          </a:xfrm>
          <a:prstGeom prst="rect">
            <a:avLst/>
          </a:prstGeom>
        </p:spPr>
      </p:pic>
    </p:spTree>
    <p:extLst>
      <p:ext uri="{BB962C8B-B14F-4D97-AF65-F5344CB8AC3E}">
        <p14:creationId xmlns:p14="http://schemas.microsoft.com/office/powerpoint/2010/main" val="330774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21E64-25EB-B8F0-CBBA-EEAD104C59F9}"/>
              </a:ext>
            </a:extLst>
          </p:cNvPr>
          <p:cNvSpPr>
            <a:spLocks noGrp="1"/>
          </p:cNvSpPr>
          <p:nvPr>
            <p:ph type="title"/>
          </p:nvPr>
        </p:nvSpPr>
        <p:spPr/>
        <p:txBody>
          <a:bodyPr/>
          <a:lstStyle/>
          <a:p>
            <a:r>
              <a:rPr lang="en-US" dirty="0"/>
              <a:t>Availability</a:t>
            </a:r>
          </a:p>
        </p:txBody>
      </p:sp>
      <p:sp>
        <p:nvSpPr>
          <p:cNvPr id="5" name="Text Placeholder 4">
            <a:extLst>
              <a:ext uri="{FF2B5EF4-FFF2-40B4-BE49-F238E27FC236}">
                <a16:creationId xmlns:a16="http://schemas.microsoft.com/office/drawing/2014/main" id="{092C457A-E54C-39F6-CCAB-ED9009C1C114}"/>
              </a:ext>
            </a:extLst>
          </p:cNvPr>
          <p:cNvSpPr>
            <a:spLocks noGrp="1"/>
          </p:cNvSpPr>
          <p:nvPr>
            <p:ph type="body" idx="1"/>
          </p:nvPr>
        </p:nvSpPr>
        <p:spPr/>
        <p:txBody>
          <a:bodyPr/>
          <a:lstStyle/>
          <a:p>
            <a:r>
              <a:rPr lang="en-US" dirty="0"/>
              <a:t>A software component is there and ready to carry out its task when needed</a:t>
            </a:r>
          </a:p>
        </p:txBody>
      </p:sp>
    </p:spTree>
    <p:extLst>
      <p:ext uri="{BB962C8B-B14F-4D97-AF65-F5344CB8AC3E}">
        <p14:creationId xmlns:p14="http://schemas.microsoft.com/office/powerpoint/2010/main" val="2822892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There are </a:t>
            </a:r>
            <a:r>
              <a:rPr lang="en-US" sz="3200" b="1" i="0" u="none" strike="noStrike" kern="1200" baseline="0" dirty="0">
                <a:solidFill>
                  <a:schemeClr val="tx1"/>
                </a:solidFill>
                <a:latin typeface="+mn-lt"/>
                <a:ea typeface="+mn-ea"/>
                <a:cs typeface="+mn-cs"/>
              </a:rPr>
              <a:t>shared resources and services</a:t>
            </a:r>
            <a:r>
              <a:rPr lang="en-US" sz="3200" b="0" i="0" u="none" strike="noStrike" kern="1200" baseline="0" dirty="0">
                <a:solidFill>
                  <a:schemeClr val="tx1"/>
                </a:solidFill>
                <a:latin typeface="+mn-lt"/>
                <a:ea typeface="+mn-ea"/>
                <a:cs typeface="+mn-cs"/>
              </a:rPr>
              <a:t> that </a:t>
            </a:r>
            <a:r>
              <a:rPr lang="en-US" sz="3200" b="1" i="0" u="none" strike="noStrike" kern="1200" baseline="0" dirty="0">
                <a:solidFill>
                  <a:schemeClr val="tx1"/>
                </a:solidFill>
                <a:latin typeface="+mn-lt"/>
                <a:ea typeface="+mn-ea"/>
                <a:cs typeface="+mn-cs"/>
              </a:rPr>
              <a:t>large numbers of distributed clients </a:t>
            </a:r>
            <a:r>
              <a:rPr lang="en-US" sz="3200" b="0" i="0" u="none" strike="noStrike" kern="1200" baseline="0" dirty="0">
                <a:solidFill>
                  <a:schemeClr val="tx1"/>
                </a:solidFill>
                <a:latin typeface="+mn-lt"/>
                <a:ea typeface="+mn-ea"/>
                <a:cs typeface="+mn-cs"/>
              </a:rPr>
              <a:t>wish to access, and for which we wish to </a:t>
            </a:r>
            <a:r>
              <a:rPr lang="en-US" sz="3200" b="1" i="0" u="none" strike="noStrike" kern="1200" baseline="0" dirty="0">
                <a:solidFill>
                  <a:schemeClr val="tx1"/>
                </a:solidFill>
                <a:latin typeface="+mn-lt"/>
                <a:ea typeface="+mn-ea"/>
                <a:cs typeface="+mn-cs"/>
              </a:rPr>
              <a:t>control access or quality of service.</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By managing a set of shared resources and services, we can </a:t>
            </a:r>
            <a:r>
              <a:rPr lang="en-US" sz="3200" b="1" i="0" u="none" strike="noStrike" kern="1200" baseline="0" dirty="0">
                <a:solidFill>
                  <a:schemeClr val="tx1"/>
                </a:solidFill>
                <a:latin typeface="+mn-lt"/>
                <a:ea typeface="+mn-ea"/>
                <a:cs typeface="+mn-cs"/>
              </a:rPr>
              <a:t>promote modifiability and reuse</a:t>
            </a:r>
            <a:r>
              <a:rPr lang="en-US" sz="3200" b="0" i="0" u="none" strike="noStrike" kern="1200" baseline="0" dirty="0">
                <a:solidFill>
                  <a:schemeClr val="tx1"/>
                </a:solidFill>
                <a:latin typeface="+mn-lt"/>
                <a:ea typeface="+mn-ea"/>
                <a:cs typeface="+mn-cs"/>
              </a:rPr>
              <a:t>, by factoring out </a:t>
            </a:r>
            <a:r>
              <a:rPr lang="en-US" sz="3200" b="1" i="0" u="none" strike="noStrike" kern="1200" baseline="0" dirty="0">
                <a:solidFill>
                  <a:schemeClr val="tx1"/>
                </a:solidFill>
                <a:latin typeface="+mn-lt"/>
                <a:ea typeface="+mn-ea"/>
                <a:cs typeface="+mn-cs"/>
              </a:rPr>
              <a:t>common services </a:t>
            </a:r>
            <a:r>
              <a:rPr lang="en-US" sz="3200" b="0" i="0" u="none" strike="noStrike" kern="1200" baseline="0" dirty="0">
                <a:solidFill>
                  <a:schemeClr val="tx1"/>
                </a:solidFill>
                <a:latin typeface="+mn-lt"/>
                <a:ea typeface="+mn-ea"/>
                <a:cs typeface="+mn-cs"/>
              </a:rPr>
              <a:t>and having to modify these in a single location, or a small number of locations. We want to </a:t>
            </a:r>
            <a:r>
              <a:rPr lang="en-US" sz="3200" b="1" i="0" u="none" strike="noStrike" kern="1200" baseline="0" dirty="0">
                <a:solidFill>
                  <a:schemeClr val="tx1"/>
                </a:solidFill>
                <a:latin typeface="+mn-lt"/>
                <a:ea typeface="+mn-ea"/>
                <a:cs typeface="+mn-cs"/>
              </a:rPr>
              <a:t>improve scalability and availability</a:t>
            </a:r>
            <a:r>
              <a:rPr lang="en-US" sz="3200" b="0" i="0" u="none" strike="noStrike" kern="1200" baseline="0" dirty="0">
                <a:solidFill>
                  <a:schemeClr val="tx1"/>
                </a:solidFill>
                <a:latin typeface="+mn-lt"/>
                <a:ea typeface="+mn-ea"/>
                <a:cs typeface="+mn-cs"/>
              </a:rPr>
              <a:t> by </a:t>
            </a:r>
            <a:r>
              <a:rPr lang="en-US" sz="3200" b="1" i="0" u="none" strike="noStrike" kern="1200" baseline="0" dirty="0">
                <a:solidFill>
                  <a:schemeClr val="tx1"/>
                </a:solidFill>
                <a:latin typeface="+mn-lt"/>
                <a:ea typeface="+mn-ea"/>
                <a:cs typeface="+mn-cs"/>
              </a:rPr>
              <a:t>centralizing the control</a:t>
            </a:r>
            <a:r>
              <a:rPr lang="en-US" sz="3200" b="0" i="0" u="none" strike="noStrike" kern="1200" baseline="0" dirty="0">
                <a:solidFill>
                  <a:schemeClr val="tx1"/>
                </a:solidFill>
                <a:latin typeface="+mn-lt"/>
                <a:ea typeface="+mn-ea"/>
                <a:cs typeface="+mn-cs"/>
              </a:rPr>
              <a:t> of these resources and services, while </a:t>
            </a:r>
            <a:r>
              <a:rPr lang="en-US" sz="3200" b="1" i="0" u="none" strike="noStrike" kern="1200" baseline="0" dirty="0">
                <a:solidFill>
                  <a:schemeClr val="tx1"/>
                </a:solidFill>
                <a:latin typeface="+mn-lt"/>
                <a:ea typeface="+mn-ea"/>
                <a:cs typeface="+mn-cs"/>
              </a:rPr>
              <a:t>distributing</a:t>
            </a:r>
            <a:r>
              <a:rPr lang="en-US" sz="3200" b="0" i="0" u="none" strike="noStrike" kern="1200" baseline="0" dirty="0">
                <a:solidFill>
                  <a:schemeClr val="tx1"/>
                </a:solidFill>
                <a:latin typeface="+mn-lt"/>
                <a:ea typeface="+mn-ea"/>
                <a:cs typeface="+mn-cs"/>
              </a:rPr>
              <a:t> the resources themselves across multiple </a:t>
            </a:r>
            <a:r>
              <a:rPr lang="en-US" sz="3200" b="1" i="0" u="none" strike="noStrike" kern="1200" baseline="0" dirty="0">
                <a:solidFill>
                  <a:schemeClr val="tx1"/>
                </a:solidFill>
                <a:latin typeface="+mn-lt"/>
                <a:ea typeface="+mn-ea"/>
                <a:cs typeface="+mn-cs"/>
              </a:rPr>
              <a:t>physical servers</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Clients</a:t>
            </a:r>
            <a:r>
              <a:rPr lang="en-US" sz="3200" b="0" i="0" u="none" strike="noStrike" kern="1200" baseline="0" dirty="0">
                <a:solidFill>
                  <a:schemeClr val="tx1"/>
                </a:solidFill>
                <a:latin typeface="+mn-lt"/>
                <a:ea typeface="+mn-ea"/>
                <a:cs typeface="+mn-cs"/>
              </a:rPr>
              <a:t> interact by </a:t>
            </a:r>
            <a:r>
              <a:rPr lang="en-US" sz="3200" b="1" i="0" u="none" strike="noStrike" kern="1200" baseline="0" dirty="0">
                <a:solidFill>
                  <a:schemeClr val="tx1"/>
                </a:solidFill>
                <a:latin typeface="+mn-lt"/>
                <a:ea typeface="+mn-ea"/>
                <a:cs typeface="+mn-cs"/>
              </a:rPr>
              <a:t>request</a:t>
            </a:r>
            <a:r>
              <a:rPr lang="en-US" sz="3200" b="0" i="0" u="none" strike="noStrike" kern="1200" baseline="0" dirty="0">
                <a:solidFill>
                  <a:schemeClr val="tx1"/>
                </a:solidFill>
                <a:latin typeface="+mn-lt"/>
                <a:ea typeface="+mn-ea"/>
                <a:cs typeface="+mn-cs"/>
              </a:rPr>
              <a:t>ing </a:t>
            </a:r>
            <a:r>
              <a:rPr lang="en-US" sz="3200" b="1" i="0" u="none" strike="noStrike" kern="1200" baseline="0" dirty="0">
                <a:solidFill>
                  <a:schemeClr val="tx1"/>
                </a:solidFill>
                <a:latin typeface="+mn-lt"/>
                <a:ea typeface="+mn-ea"/>
                <a:cs typeface="+mn-cs"/>
              </a:rPr>
              <a:t>services</a:t>
            </a:r>
            <a:r>
              <a:rPr lang="en-US" sz="3200" b="0" i="0" u="none" strike="noStrike" kern="1200" baseline="0" dirty="0">
                <a:solidFill>
                  <a:schemeClr val="tx1"/>
                </a:solidFill>
                <a:latin typeface="+mn-lt"/>
                <a:ea typeface="+mn-ea"/>
                <a:cs typeface="+mn-cs"/>
              </a:rPr>
              <a:t> of </a:t>
            </a:r>
            <a:r>
              <a:rPr lang="en-US" sz="3200" b="1" i="0" u="none" strike="noStrike" kern="1200" baseline="0" dirty="0">
                <a:solidFill>
                  <a:schemeClr val="tx1"/>
                </a:solidFill>
                <a:latin typeface="+mn-lt"/>
                <a:ea typeface="+mn-ea"/>
                <a:cs typeface="+mn-cs"/>
              </a:rPr>
              <a:t>servers</a:t>
            </a:r>
            <a:r>
              <a:rPr lang="en-US" sz="3200" b="0" i="0" u="none" strike="noStrike" kern="1200" baseline="0" dirty="0">
                <a:solidFill>
                  <a:schemeClr val="tx1"/>
                </a:solidFill>
                <a:latin typeface="+mn-lt"/>
                <a:ea typeface="+mn-ea"/>
                <a:cs typeface="+mn-cs"/>
              </a:rPr>
              <a:t>, which provide a set of services. Some components may act as both clients and servers. There may be one </a:t>
            </a:r>
            <a:r>
              <a:rPr lang="en-US" sz="3200" b="1" i="0" u="none" strike="noStrike" kern="1200" baseline="0" dirty="0">
                <a:solidFill>
                  <a:schemeClr val="tx1"/>
                </a:solidFill>
                <a:latin typeface="+mn-lt"/>
                <a:ea typeface="+mn-ea"/>
                <a:cs typeface="+mn-cs"/>
              </a:rPr>
              <a:t>central</a:t>
            </a:r>
            <a:r>
              <a:rPr lang="en-US" sz="3200" b="0" i="0" u="none" strike="noStrike" kern="1200" baseline="0" dirty="0">
                <a:solidFill>
                  <a:schemeClr val="tx1"/>
                </a:solidFill>
                <a:latin typeface="+mn-lt"/>
                <a:ea typeface="+mn-ea"/>
                <a:cs typeface="+mn-cs"/>
              </a:rPr>
              <a:t> server or multiple </a:t>
            </a:r>
            <a:r>
              <a:rPr lang="en-US" sz="3200" b="1" i="0" u="none" strike="noStrike" kern="1200" baseline="0" dirty="0">
                <a:solidFill>
                  <a:schemeClr val="tx1"/>
                </a:solidFill>
                <a:latin typeface="+mn-lt"/>
                <a:ea typeface="+mn-ea"/>
                <a:cs typeface="+mn-cs"/>
              </a:rPr>
              <a:t>distributed</a:t>
            </a:r>
            <a:r>
              <a:rPr lang="en-US" sz="3200" b="0" i="0" u="none" strike="noStrike" kern="1200" baseline="0" dirty="0">
                <a:solidFill>
                  <a:schemeClr val="tx1"/>
                </a:solidFill>
                <a:latin typeface="+mn-lt"/>
                <a:ea typeface="+mn-ea"/>
                <a:cs typeface="+mn-cs"/>
              </a:rPr>
              <a:t> ones.</a:t>
            </a:r>
          </a:p>
        </p:txBody>
      </p:sp>
    </p:spTree>
    <p:extLst>
      <p:ext uri="{BB962C8B-B14F-4D97-AF65-F5344CB8AC3E}">
        <p14:creationId xmlns:p14="http://schemas.microsoft.com/office/powerpoint/2010/main" val="653557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Client-Server</a:t>
            </a:r>
            <a:r>
              <a:rPr lang="en-US" baseline="0" dirty="0"/>
              <a:t> Example</a:t>
            </a:r>
            <a:br>
              <a:rPr lang="en-US" baseline="0" dirty="0"/>
            </a:br>
            <a:r>
              <a:rPr lang="en-US" sz="2000" dirty="0"/>
              <a:t>ATM Banking System</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316" b="-1343"/>
          <a:stretch/>
        </p:blipFill>
        <p:spPr bwMode="auto">
          <a:xfrm>
            <a:off x="1403878" y="1851727"/>
            <a:ext cx="6381964" cy="445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20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Solution - 1</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1" i="0" u="none" strike="noStrike" kern="1200" baseline="0" dirty="0">
                <a:solidFill>
                  <a:schemeClr val="tx1"/>
                </a:solidFill>
                <a:latin typeface="+mn-lt"/>
                <a:ea typeface="+mn-ea"/>
                <a:cs typeface="+mn-cs"/>
              </a:rPr>
              <a:t>Overview</a:t>
            </a:r>
            <a:r>
              <a:rPr lang="en-US" sz="3200" b="0" i="0" u="none" strike="noStrike" kern="1200" baseline="0" dirty="0">
                <a:solidFill>
                  <a:schemeClr val="tx1"/>
                </a:solidFill>
                <a:latin typeface="+mn-lt"/>
                <a:ea typeface="+mn-ea"/>
                <a:cs typeface="+mn-cs"/>
              </a:rPr>
              <a:t>: Clients initiate interactions with servers, invoking services as needed from those servers and waiting for the results of those requests.</a:t>
            </a:r>
          </a:p>
          <a:p>
            <a:pPr>
              <a:lnSpc>
                <a:spcPct val="100000"/>
              </a:lnSpc>
            </a:pPr>
            <a:r>
              <a:rPr lang="en-US" sz="3200" b="1" i="0" u="none" strike="noStrike" kern="1200" baseline="0" dirty="0">
                <a:solidFill>
                  <a:schemeClr val="tx1"/>
                </a:solidFill>
                <a:latin typeface="+mn-lt"/>
                <a:ea typeface="+mn-ea"/>
                <a:cs typeface="+mn-cs"/>
              </a:rPr>
              <a:t>Elements</a:t>
            </a:r>
            <a:r>
              <a:rPr lang="en-US" sz="3200" b="0" i="0" u="none" strike="noStrike" kern="1200" baseline="0" dirty="0">
                <a:solidFill>
                  <a:schemeClr val="tx1"/>
                </a:solidFill>
                <a:latin typeface="+mn-lt"/>
                <a:ea typeface="+mn-ea"/>
                <a:cs typeface="+mn-cs"/>
              </a:rPr>
              <a:t>: </a:t>
            </a:r>
          </a:p>
          <a:p>
            <a:pPr lvl="1">
              <a:lnSpc>
                <a:spcPct val="100000"/>
              </a:lnSpc>
            </a:pPr>
            <a:r>
              <a:rPr lang="en-US" sz="2800" b="0" i="1" u="none" strike="noStrike" kern="1200" baseline="0" dirty="0">
                <a:solidFill>
                  <a:schemeClr val="tx1"/>
                </a:solidFill>
                <a:latin typeface="+mn-lt"/>
                <a:ea typeface="+mn-ea"/>
                <a:cs typeface="+mn-cs"/>
              </a:rPr>
              <a:t>Client, </a:t>
            </a:r>
            <a:r>
              <a:rPr lang="en-US" sz="2800" b="0" i="0" u="none" strike="noStrike" kern="1200" baseline="0" dirty="0">
                <a:solidFill>
                  <a:schemeClr val="tx1"/>
                </a:solidFill>
                <a:latin typeface="+mn-lt"/>
                <a:ea typeface="+mn-ea"/>
                <a:cs typeface="+mn-cs"/>
              </a:rPr>
              <a:t>a component that invokes services of a server</a:t>
            </a:r>
            <a:r>
              <a:rPr lang="en-US" sz="2800" b="0" i="0" u="none" strike="noStrike" kern="1200" dirty="0">
                <a:solidFill>
                  <a:schemeClr val="tx1"/>
                </a:solidFill>
                <a:latin typeface="+mn-lt"/>
                <a:ea typeface="+mn-ea"/>
                <a:cs typeface="+mn-cs"/>
              </a:rPr>
              <a:t> </a:t>
            </a:r>
            <a:r>
              <a:rPr lang="en-US" sz="2800" b="0" i="0" u="none" strike="noStrike" kern="1200" baseline="0" dirty="0">
                <a:solidFill>
                  <a:schemeClr val="tx1"/>
                </a:solidFill>
                <a:latin typeface="+mn-lt"/>
                <a:ea typeface="+mn-ea"/>
                <a:cs typeface="+mn-cs"/>
              </a:rPr>
              <a:t>component. Clients have ports that describe the services they require.</a:t>
            </a:r>
          </a:p>
          <a:p>
            <a:pPr lvl="1">
              <a:lnSpc>
                <a:spcPct val="100000"/>
              </a:lnSpc>
            </a:pPr>
            <a:r>
              <a:rPr lang="en-US" sz="2800" b="0" i="1" u="none" strike="noStrike" kern="1200" baseline="0" dirty="0">
                <a:solidFill>
                  <a:schemeClr val="tx1"/>
                </a:solidFill>
                <a:latin typeface="+mn-lt"/>
                <a:ea typeface="+mn-ea"/>
                <a:cs typeface="+mn-cs"/>
              </a:rPr>
              <a:t>Server: </a:t>
            </a:r>
            <a:r>
              <a:rPr lang="en-US" sz="2800" b="0" i="0" u="none" strike="noStrike" kern="1200" baseline="0" dirty="0">
                <a:solidFill>
                  <a:schemeClr val="tx1"/>
                </a:solidFill>
                <a:latin typeface="+mn-lt"/>
                <a:ea typeface="+mn-ea"/>
                <a:cs typeface="+mn-cs"/>
              </a:rPr>
              <a:t>a component that provides services to clients. Servers have ports that describe the services they provide. </a:t>
            </a:r>
          </a:p>
          <a:p>
            <a:pPr lvl="1">
              <a:lnSpc>
                <a:spcPct val="100000"/>
              </a:lnSpc>
            </a:pPr>
            <a:r>
              <a:rPr lang="en-US" sz="3000" i="1" u="none" strike="noStrike" kern="1200" baseline="0" dirty="0">
                <a:solidFill>
                  <a:schemeClr val="tx1"/>
                </a:solidFill>
                <a:latin typeface="+mn-lt"/>
                <a:ea typeface="+mn-ea"/>
                <a:cs typeface="+mn-cs"/>
              </a:rPr>
              <a:t>Request/reply connector: </a:t>
            </a:r>
            <a:r>
              <a:rPr lang="en-US" sz="3000" b="0" i="0" u="none" strike="noStrike" kern="1200" baseline="0" dirty="0">
                <a:solidFill>
                  <a:schemeClr val="tx1"/>
                </a:solidFill>
                <a:latin typeface="+mn-lt"/>
                <a:ea typeface="+mn-ea"/>
                <a:cs typeface="+mn-cs"/>
              </a:rPr>
              <a:t>a data connector employing a request/reply protocol, used by a client to invoke services on a server. Important characteristics include whether the calls are local or remote, and whether data is encrypted.</a:t>
            </a:r>
          </a:p>
        </p:txBody>
      </p:sp>
    </p:spTree>
    <p:extLst>
      <p:ext uri="{BB962C8B-B14F-4D97-AF65-F5344CB8AC3E}">
        <p14:creationId xmlns:p14="http://schemas.microsoft.com/office/powerpoint/2010/main" val="1306226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Client-Server Solution- 2</a:t>
            </a:r>
            <a:endParaRPr lang="en-US" dirty="0"/>
          </a:p>
        </p:txBody>
      </p:sp>
      <p:sp>
        <p:nvSpPr>
          <p:cNvPr id="3" name="Content Placeholder 2"/>
          <p:cNvSpPr>
            <a:spLocks noGrp="1"/>
          </p:cNvSpPr>
          <p:nvPr>
            <p:ph idx="1"/>
          </p:nvPr>
        </p:nvSpPr>
        <p:spPr/>
        <p:txBody>
          <a:bodyPr>
            <a:normAutofit/>
          </a:bodyPr>
          <a:lstStyle/>
          <a:p>
            <a:r>
              <a:rPr lang="en-US" b="1" dirty="0"/>
              <a:t>Relations</a:t>
            </a:r>
            <a:r>
              <a:rPr lang="en-US" dirty="0"/>
              <a:t>: The attachment relation associates clients with servers.</a:t>
            </a:r>
          </a:p>
          <a:p>
            <a:r>
              <a:rPr lang="en-US" b="1" dirty="0"/>
              <a:t>Constraints</a:t>
            </a:r>
            <a:r>
              <a:rPr lang="en-US" dirty="0"/>
              <a:t>: </a:t>
            </a:r>
          </a:p>
          <a:p>
            <a:pPr lvl="1"/>
            <a:r>
              <a:rPr lang="en-US" dirty="0"/>
              <a:t>Clients are connected to servers through request/reply connectors.</a:t>
            </a:r>
          </a:p>
          <a:p>
            <a:pPr lvl="1"/>
            <a:r>
              <a:rPr lang="en-US" dirty="0"/>
              <a:t>Server components can be clients to other servers.</a:t>
            </a:r>
          </a:p>
          <a:p>
            <a:r>
              <a:rPr lang="en-US" b="1" dirty="0"/>
              <a:t>Weaknesses</a:t>
            </a:r>
            <a:r>
              <a:rPr lang="en-US" dirty="0"/>
              <a:t>: </a:t>
            </a:r>
          </a:p>
          <a:p>
            <a:pPr lvl="1"/>
            <a:r>
              <a:rPr lang="en-US" dirty="0"/>
              <a:t>Server can be a performance bottleneck.</a:t>
            </a:r>
          </a:p>
          <a:p>
            <a:pPr lvl="1"/>
            <a:r>
              <a:rPr lang="en-US" dirty="0"/>
              <a:t>Server can be a single point of failure.</a:t>
            </a:r>
          </a:p>
          <a:p>
            <a:pPr lvl="1"/>
            <a:r>
              <a:rPr lang="en-US" dirty="0"/>
              <a:t>Decisions about where to locate functionality (in the client or in the server) are often complex and costly to change after a system has been built.</a:t>
            </a:r>
          </a:p>
        </p:txBody>
      </p:sp>
    </p:spTree>
    <p:extLst>
      <p:ext uri="{BB962C8B-B14F-4D97-AF65-F5344CB8AC3E}">
        <p14:creationId xmlns:p14="http://schemas.microsoft.com/office/powerpoint/2010/main" val="2942840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75E1-6D91-4FAF-884D-9CB822F79DC7}"/>
              </a:ext>
            </a:extLst>
          </p:cNvPr>
          <p:cNvSpPr>
            <a:spLocks noGrp="1"/>
          </p:cNvSpPr>
          <p:nvPr>
            <p:ph type="title"/>
          </p:nvPr>
        </p:nvSpPr>
        <p:spPr/>
        <p:txBody>
          <a:bodyPr/>
          <a:lstStyle/>
          <a:p>
            <a:r>
              <a:rPr lang="en-US" dirty="0"/>
              <a:t>Client Server from Automotive Software Architecture</a:t>
            </a:r>
          </a:p>
        </p:txBody>
      </p:sp>
      <p:pic>
        <p:nvPicPr>
          <p:cNvPr id="4" name="Picture 3">
            <a:extLst>
              <a:ext uri="{FF2B5EF4-FFF2-40B4-BE49-F238E27FC236}">
                <a16:creationId xmlns:a16="http://schemas.microsoft.com/office/drawing/2014/main" id="{B369EB98-F4FC-4F1E-AACF-5EA432401F3D}"/>
              </a:ext>
            </a:extLst>
          </p:cNvPr>
          <p:cNvPicPr>
            <a:picLocks noChangeAspect="1"/>
          </p:cNvPicPr>
          <p:nvPr/>
        </p:nvPicPr>
        <p:blipFill>
          <a:blip r:embed="rId2"/>
          <a:stretch>
            <a:fillRect/>
          </a:stretch>
        </p:blipFill>
        <p:spPr>
          <a:xfrm>
            <a:off x="1508760" y="1917954"/>
            <a:ext cx="6126480" cy="4266425"/>
          </a:xfrm>
          <a:prstGeom prst="rect">
            <a:avLst/>
          </a:prstGeom>
        </p:spPr>
      </p:pic>
    </p:spTree>
    <p:extLst>
      <p:ext uri="{BB962C8B-B14F-4D97-AF65-F5344CB8AC3E}">
        <p14:creationId xmlns:p14="http://schemas.microsoft.com/office/powerpoint/2010/main" val="3948408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r>
              <a:rPr lang="en-US" baseline="0" dirty="0"/>
              <a:t> </a:t>
            </a:r>
            <a:r>
              <a:rPr lang="en-US" dirty="0"/>
              <a:t>Pattern</a:t>
            </a:r>
          </a:p>
        </p:txBody>
      </p:sp>
      <p:sp>
        <p:nvSpPr>
          <p:cNvPr id="3" name="Content Placeholder 2"/>
          <p:cNvSpPr>
            <a:spLocks noGrp="1"/>
          </p:cNvSpPr>
          <p:nvPr>
            <p:ph idx="1"/>
          </p:nvPr>
        </p:nvSpPr>
        <p:spPr/>
        <p:txBody>
          <a:bodyPr>
            <a:noAutofit/>
          </a:bodyPr>
          <a:lstStyle/>
          <a:p>
            <a:pPr>
              <a:lnSpc>
                <a:spcPct val="80000"/>
              </a:lnSpc>
            </a:pPr>
            <a:r>
              <a:rPr lang="en-US" sz="2000" b="1" i="0" u="none" strike="noStrike" kern="1200" baseline="0" dirty="0">
                <a:solidFill>
                  <a:schemeClr val="tx1"/>
                </a:solidFill>
              </a:rPr>
              <a:t>Context: </a:t>
            </a:r>
            <a:r>
              <a:rPr lang="en-US" sz="2000" b="0" i="0" u="none" strike="noStrike" kern="1200" baseline="0" dirty="0">
                <a:solidFill>
                  <a:schemeClr val="tx1"/>
                </a:solidFill>
              </a:rPr>
              <a:t>There are a number of </a:t>
            </a:r>
            <a:r>
              <a:rPr lang="en-US" sz="2000" b="1" i="0" u="none" strike="noStrike" kern="1200" baseline="0" dirty="0">
                <a:solidFill>
                  <a:schemeClr val="tx1"/>
                </a:solidFill>
              </a:rPr>
              <a:t>independent producers</a:t>
            </a:r>
            <a:r>
              <a:rPr lang="en-US" sz="2000" b="0" i="0" u="none" strike="noStrike" kern="1200" baseline="0" dirty="0">
                <a:solidFill>
                  <a:schemeClr val="tx1"/>
                </a:solidFill>
              </a:rPr>
              <a:t> and </a:t>
            </a:r>
            <a:r>
              <a:rPr lang="en-US" sz="2000" b="1" i="0" u="none" strike="noStrike" kern="1200" baseline="0" dirty="0">
                <a:solidFill>
                  <a:schemeClr val="tx1"/>
                </a:solidFill>
              </a:rPr>
              <a:t>consumers of data </a:t>
            </a:r>
            <a:r>
              <a:rPr lang="en-US" sz="2000" b="0" i="0" u="none" strike="noStrike" kern="1200" baseline="0" dirty="0">
                <a:solidFill>
                  <a:schemeClr val="tx1"/>
                </a:solidFill>
              </a:rPr>
              <a:t>that must </a:t>
            </a:r>
            <a:r>
              <a:rPr lang="en-US" sz="2000" b="1" i="0" u="none" strike="noStrike" kern="1200" baseline="0" dirty="0">
                <a:solidFill>
                  <a:schemeClr val="tx1"/>
                </a:solidFill>
              </a:rPr>
              <a:t>interact</a:t>
            </a:r>
            <a:r>
              <a:rPr lang="en-US" sz="2000" b="0" i="0" u="none" strike="noStrike" kern="1200" baseline="0" dirty="0">
                <a:solidFill>
                  <a:schemeClr val="tx1"/>
                </a:solidFill>
              </a:rPr>
              <a:t>. The precise </a:t>
            </a:r>
            <a:r>
              <a:rPr lang="en-US" sz="2000" b="1" i="0" u="none" strike="noStrike" kern="1200" baseline="0" dirty="0">
                <a:solidFill>
                  <a:schemeClr val="tx1"/>
                </a:solidFill>
              </a:rPr>
              <a:t>number</a:t>
            </a:r>
            <a:r>
              <a:rPr lang="en-US" sz="2000" b="0" i="0" u="none" strike="noStrike" kern="1200" baseline="0" dirty="0">
                <a:solidFill>
                  <a:schemeClr val="tx1"/>
                </a:solidFill>
              </a:rPr>
              <a:t> and </a:t>
            </a:r>
            <a:r>
              <a:rPr lang="en-US" sz="2000" b="1" i="0" u="none" strike="noStrike" kern="1200" baseline="0" dirty="0">
                <a:solidFill>
                  <a:schemeClr val="tx1"/>
                </a:solidFill>
              </a:rPr>
              <a:t>nature</a:t>
            </a:r>
            <a:r>
              <a:rPr lang="en-US" sz="2000" b="0" i="0" u="none" strike="noStrike" kern="1200" baseline="0" dirty="0">
                <a:solidFill>
                  <a:schemeClr val="tx1"/>
                </a:solidFill>
              </a:rPr>
              <a:t> of the data </a:t>
            </a:r>
            <a:r>
              <a:rPr lang="en-US" sz="2000" b="1" i="0" u="none" strike="noStrike" kern="1200" baseline="0" dirty="0">
                <a:solidFill>
                  <a:schemeClr val="tx1"/>
                </a:solidFill>
              </a:rPr>
              <a:t>producers and consumers</a:t>
            </a:r>
            <a:r>
              <a:rPr lang="en-US" sz="2000" b="0" i="0" u="none" strike="noStrike" kern="1200" baseline="0" dirty="0">
                <a:solidFill>
                  <a:schemeClr val="tx1"/>
                </a:solidFill>
              </a:rPr>
              <a:t> are </a:t>
            </a:r>
            <a:r>
              <a:rPr lang="en-US" sz="2000" b="1" i="0" u="none" strike="noStrike" kern="1200" baseline="0" dirty="0">
                <a:solidFill>
                  <a:schemeClr val="tx1"/>
                </a:solidFill>
              </a:rPr>
              <a:t>not</a:t>
            </a:r>
            <a:r>
              <a:rPr lang="en-US" sz="2000" b="0" i="0" u="none" strike="noStrike" kern="1200" baseline="0" dirty="0">
                <a:solidFill>
                  <a:schemeClr val="tx1"/>
                </a:solidFill>
              </a:rPr>
              <a:t> </a:t>
            </a:r>
            <a:r>
              <a:rPr lang="en-US" sz="2000" b="1" i="0" u="none" strike="noStrike" kern="1200" baseline="0" dirty="0">
                <a:solidFill>
                  <a:schemeClr val="tx1"/>
                </a:solidFill>
              </a:rPr>
              <a:t>predetermined or fixed</a:t>
            </a:r>
            <a:r>
              <a:rPr lang="en-US" sz="2000" b="0" i="0" u="none" strike="noStrike" kern="1200" baseline="0" dirty="0">
                <a:solidFill>
                  <a:schemeClr val="tx1"/>
                </a:solidFill>
              </a:rPr>
              <a:t>, nor is the </a:t>
            </a:r>
            <a:r>
              <a:rPr lang="en-US" sz="2000" b="1" i="0" u="none" strike="noStrike" kern="1200" baseline="0" dirty="0">
                <a:solidFill>
                  <a:schemeClr val="tx1"/>
                </a:solidFill>
              </a:rPr>
              <a:t>data</a:t>
            </a:r>
            <a:r>
              <a:rPr lang="en-US" sz="2000" b="0" i="0" u="none" strike="noStrike" kern="1200" baseline="0" dirty="0">
                <a:solidFill>
                  <a:schemeClr val="tx1"/>
                </a:solidFill>
              </a:rPr>
              <a:t> that they share.</a:t>
            </a:r>
          </a:p>
          <a:p>
            <a:pPr>
              <a:lnSpc>
                <a:spcPct val="80000"/>
              </a:lnSpc>
            </a:pPr>
            <a:r>
              <a:rPr lang="en-US" sz="2000" b="1" i="0" u="none" strike="noStrike" kern="1200" baseline="0" dirty="0">
                <a:solidFill>
                  <a:schemeClr val="tx1"/>
                </a:solidFill>
              </a:rPr>
              <a:t>Problem: </a:t>
            </a:r>
            <a:r>
              <a:rPr lang="en-US" sz="2000" b="0" i="0" u="none" strike="noStrike" kern="1200" baseline="0" dirty="0">
                <a:solidFill>
                  <a:schemeClr val="tx1"/>
                </a:solidFill>
              </a:rPr>
              <a:t>How can we create </a:t>
            </a:r>
            <a:r>
              <a:rPr lang="en-US" sz="2000" b="1" i="0" u="none" strike="noStrike" kern="1200" baseline="0" dirty="0">
                <a:solidFill>
                  <a:schemeClr val="tx1"/>
                </a:solidFill>
              </a:rPr>
              <a:t>integration</a:t>
            </a:r>
            <a:r>
              <a:rPr lang="en-US" sz="2000" b="0" i="0" u="none" strike="noStrike" kern="1200" baseline="0" dirty="0">
                <a:solidFill>
                  <a:schemeClr val="tx1"/>
                </a:solidFill>
              </a:rPr>
              <a:t> mechanisms that support the ability to </a:t>
            </a:r>
            <a:r>
              <a:rPr lang="en-US" sz="2000" b="1" i="0" u="none" strike="noStrike" kern="1200" baseline="0" dirty="0">
                <a:solidFill>
                  <a:schemeClr val="tx1"/>
                </a:solidFill>
              </a:rPr>
              <a:t>transmit messages</a:t>
            </a:r>
            <a:r>
              <a:rPr lang="en-US" sz="2000" b="0" i="0" u="none" strike="noStrike" kern="1200" baseline="0" dirty="0">
                <a:solidFill>
                  <a:schemeClr val="tx1"/>
                </a:solidFill>
              </a:rPr>
              <a:t> among the </a:t>
            </a:r>
            <a:r>
              <a:rPr lang="en-US" sz="2000" b="1" i="0" u="none" strike="noStrike" kern="1200" baseline="0" dirty="0">
                <a:solidFill>
                  <a:schemeClr val="tx1"/>
                </a:solidFill>
              </a:rPr>
              <a:t>producers and consumers</a:t>
            </a:r>
            <a:r>
              <a:rPr lang="en-US" sz="2000" b="0" i="0" u="none" strike="noStrike" kern="1200" baseline="0" dirty="0">
                <a:solidFill>
                  <a:schemeClr val="tx1"/>
                </a:solidFill>
              </a:rPr>
              <a:t> so they are </a:t>
            </a:r>
            <a:r>
              <a:rPr lang="en-US" sz="2000" b="1" i="0" u="none" strike="noStrike" kern="1200" baseline="0" dirty="0">
                <a:solidFill>
                  <a:schemeClr val="tx1"/>
                </a:solidFill>
              </a:rPr>
              <a:t>unaware</a:t>
            </a:r>
            <a:r>
              <a:rPr lang="en-US" sz="2000" b="0" i="0" u="none" strike="noStrike" kern="1200" baseline="0" dirty="0">
                <a:solidFill>
                  <a:schemeClr val="tx1"/>
                </a:solidFill>
              </a:rPr>
              <a:t> of each other’s </a:t>
            </a:r>
            <a:r>
              <a:rPr lang="en-US" sz="2000" b="1" i="0" u="none" strike="noStrike" kern="1200" baseline="0" dirty="0">
                <a:solidFill>
                  <a:schemeClr val="tx1"/>
                </a:solidFill>
              </a:rPr>
              <a:t>identity</a:t>
            </a:r>
            <a:r>
              <a:rPr lang="en-US" sz="2000" b="0" i="0" u="none" strike="noStrike" kern="1200" baseline="0" dirty="0">
                <a:solidFill>
                  <a:schemeClr val="tx1"/>
                </a:solidFill>
              </a:rPr>
              <a:t>, or potentially even their </a:t>
            </a:r>
            <a:r>
              <a:rPr lang="en-US" sz="2000" b="1" i="0" u="none" strike="noStrike" kern="1200" baseline="0" dirty="0">
                <a:solidFill>
                  <a:schemeClr val="tx1"/>
                </a:solidFill>
              </a:rPr>
              <a:t>existence</a:t>
            </a:r>
            <a:r>
              <a:rPr lang="en-US" sz="2000" b="0" i="0" u="none" strike="noStrike" kern="1200" baseline="0" dirty="0">
                <a:solidFill>
                  <a:schemeClr val="tx1"/>
                </a:solidFill>
              </a:rPr>
              <a:t>?</a:t>
            </a:r>
          </a:p>
          <a:p>
            <a:pPr>
              <a:lnSpc>
                <a:spcPct val="80000"/>
              </a:lnSpc>
            </a:pPr>
            <a:r>
              <a:rPr lang="en-US" sz="2000" b="1" i="0" u="none" strike="noStrike" kern="1200" baseline="0" dirty="0">
                <a:solidFill>
                  <a:schemeClr val="tx1"/>
                </a:solidFill>
              </a:rPr>
              <a:t>Solution: </a:t>
            </a:r>
            <a:r>
              <a:rPr lang="en-US" sz="2000" b="0" i="0" u="none" strike="noStrike" kern="1200" baseline="0" dirty="0">
                <a:solidFill>
                  <a:schemeClr val="tx1"/>
                </a:solidFill>
              </a:rPr>
              <a:t>In the publish-subscribe pattern, </a:t>
            </a:r>
            <a:r>
              <a:rPr lang="en-US" sz="2000" b="1" i="0" u="none" strike="noStrike" kern="1200" baseline="0" dirty="0">
                <a:solidFill>
                  <a:schemeClr val="tx1"/>
                </a:solidFill>
              </a:rPr>
              <a:t>components interact</a:t>
            </a:r>
            <a:r>
              <a:rPr lang="en-US" sz="2000" b="0" i="0" u="none" strike="noStrike" kern="1200" baseline="0" dirty="0">
                <a:solidFill>
                  <a:schemeClr val="tx1"/>
                </a:solidFill>
              </a:rPr>
              <a:t> via </a:t>
            </a:r>
            <a:r>
              <a:rPr lang="en-US" sz="2000" b="1" i="0" u="none" strike="noStrike" kern="1200" baseline="0" dirty="0">
                <a:solidFill>
                  <a:schemeClr val="tx1"/>
                </a:solidFill>
              </a:rPr>
              <a:t>announced messages, or events</a:t>
            </a:r>
            <a:r>
              <a:rPr lang="en-US" sz="2000" b="0" i="0" u="none" strike="noStrike" kern="1200" baseline="0" dirty="0">
                <a:solidFill>
                  <a:schemeClr val="tx1"/>
                </a:solidFill>
              </a:rPr>
              <a:t>. Components may </a:t>
            </a:r>
            <a:r>
              <a:rPr lang="en-US" sz="2000" b="1" i="0" u="none" strike="noStrike" kern="1200" baseline="0" dirty="0">
                <a:solidFill>
                  <a:schemeClr val="tx1"/>
                </a:solidFill>
              </a:rPr>
              <a:t>subscribe</a:t>
            </a:r>
            <a:r>
              <a:rPr lang="en-US" sz="2000" b="0" i="0" u="none" strike="noStrike" kern="1200" baseline="0" dirty="0">
                <a:solidFill>
                  <a:schemeClr val="tx1"/>
                </a:solidFill>
              </a:rPr>
              <a:t> to a set of events.  </a:t>
            </a:r>
            <a:r>
              <a:rPr lang="en-US" sz="2000" b="1" i="0" u="none" strike="noStrike" kern="1200" baseline="0" dirty="0">
                <a:solidFill>
                  <a:schemeClr val="tx1"/>
                </a:solidFill>
              </a:rPr>
              <a:t>Publisher</a:t>
            </a:r>
            <a:r>
              <a:rPr lang="en-US" sz="2000" b="0" i="0" u="none" strike="noStrike" kern="1200" baseline="0" dirty="0">
                <a:solidFill>
                  <a:schemeClr val="tx1"/>
                </a:solidFill>
              </a:rPr>
              <a:t> components place events on the bus by </a:t>
            </a:r>
            <a:r>
              <a:rPr lang="en-US" sz="2000" b="1" i="0" u="none" strike="noStrike" kern="1200" baseline="0" dirty="0">
                <a:solidFill>
                  <a:schemeClr val="tx1"/>
                </a:solidFill>
              </a:rPr>
              <a:t>announcing</a:t>
            </a:r>
            <a:r>
              <a:rPr lang="en-US" sz="2000" b="0" i="0" u="none" strike="noStrike" kern="1200" baseline="0" dirty="0">
                <a:solidFill>
                  <a:schemeClr val="tx1"/>
                </a:solidFill>
              </a:rPr>
              <a:t> them; the </a:t>
            </a:r>
            <a:r>
              <a:rPr lang="en-US" sz="2000" b="1" i="0" u="none" strike="noStrike" kern="1200" baseline="0" dirty="0">
                <a:solidFill>
                  <a:schemeClr val="tx1"/>
                </a:solidFill>
              </a:rPr>
              <a:t>connector</a:t>
            </a:r>
            <a:r>
              <a:rPr lang="en-US" sz="2000" b="0" i="0" u="none" strike="noStrike" kern="1200" baseline="0" dirty="0">
                <a:solidFill>
                  <a:schemeClr val="tx1"/>
                </a:solidFill>
              </a:rPr>
              <a:t> then </a:t>
            </a:r>
            <a:r>
              <a:rPr lang="en-US" sz="2000" b="1" i="0" u="none" strike="noStrike" kern="1200" baseline="0" dirty="0">
                <a:solidFill>
                  <a:schemeClr val="tx1"/>
                </a:solidFill>
              </a:rPr>
              <a:t>delivers</a:t>
            </a:r>
            <a:r>
              <a:rPr lang="en-US" sz="2000" b="0" i="0" u="none" strike="noStrike" kern="1200" baseline="0" dirty="0">
                <a:solidFill>
                  <a:schemeClr val="tx1"/>
                </a:solidFill>
              </a:rPr>
              <a:t> those </a:t>
            </a:r>
            <a:r>
              <a:rPr lang="en-US" sz="2000" b="1" i="0" u="none" strike="noStrike" kern="1200" baseline="0" dirty="0">
                <a:solidFill>
                  <a:schemeClr val="tx1"/>
                </a:solidFill>
              </a:rPr>
              <a:t>events</a:t>
            </a:r>
            <a:r>
              <a:rPr lang="en-US" sz="2000" b="0" i="0" u="none" strike="noStrike" kern="1200" baseline="0" dirty="0">
                <a:solidFill>
                  <a:schemeClr val="tx1"/>
                </a:solidFill>
              </a:rPr>
              <a:t> to the </a:t>
            </a:r>
            <a:r>
              <a:rPr lang="en-US" sz="2000" b="1" i="0" u="none" strike="noStrike" kern="1200" baseline="0" dirty="0">
                <a:solidFill>
                  <a:schemeClr val="tx1"/>
                </a:solidFill>
              </a:rPr>
              <a:t>subscriber</a:t>
            </a:r>
            <a:r>
              <a:rPr lang="en-US" sz="2000" b="0" i="0" u="none" strike="noStrike" kern="1200" baseline="0" dirty="0">
                <a:solidFill>
                  <a:schemeClr val="tx1"/>
                </a:solidFill>
              </a:rPr>
              <a:t> components that have registered an interest in those events.</a:t>
            </a:r>
          </a:p>
        </p:txBody>
      </p:sp>
    </p:spTree>
    <p:extLst>
      <p:ext uri="{BB962C8B-B14F-4D97-AF65-F5344CB8AC3E}">
        <p14:creationId xmlns:p14="http://schemas.microsoft.com/office/powerpoint/2010/main" val="3478064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 Example</a:t>
            </a:r>
          </a:p>
        </p:txBody>
      </p:sp>
      <p:pic>
        <p:nvPicPr>
          <p:cNvPr id="2050" name="Picture 2" descr="Publish subscribe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24" y="1870456"/>
            <a:ext cx="6711776" cy="331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02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 Example</a:t>
            </a:r>
          </a:p>
        </p:txBody>
      </p:sp>
      <p:pic>
        <p:nvPicPr>
          <p:cNvPr id="3" name="Picture 2" descr="http://www.enterpriseintegrationpatterns.com/img/PublishSubscribeSolu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534" y="1758158"/>
            <a:ext cx="6095626" cy="3991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137" y="5749341"/>
            <a:ext cx="7825925" cy="307777"/>
          </a:xfrm>
          <a:prstGeom prst="rect">
            <a:avLst/>
          </a:prstGeom>
          <a:noFill/>
        </p:spPr>
        <p:txBody>
          <a:bodyPr wrap="none" rtlCol="0">
            <a:spAutoFit/>
          </a:bodyPr>
          <a:lstStyle/>
          <a:p>
            <a:r>
              <a:rPr lang="en-US" sz="1400" dirty="0"/>
              <a:t>http://www.enterpriseintegrationpatterns.com/patterns/messaging/PublishSubscribeChannel.html</a:t>
            </a:r>
          </a:p>
        </p:txBody>
      </p:sp>
    </p:spTree>
    <p:extLst>
      <p:ext uri="{BB962C8B-B14F-4D97-AF65-F5344CB8AC3E}">
        <p14:creationId xmlns:p14="http://schemas.microsoft.com/office/powerpoint/2010/main" val="4015570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Publish-Subscribe</a:t>
            </a:r>
            <a:r>
              <a:rPr lang="en-US" baseline="0"/>
              <a:t> Solution – 1</a:t>
            </a:r>
            <a:endParaRPr lang="en-US" dirty="0"/>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1" i="0" u="none" strike="noStrike" kern="1200" baseline="0" dirty="0">
                <a:solidFill>
                  <a:schemeClr val="tx1"/>
                </a:solidFill>
                <a:latin typeface="+mn-lt"/>
                <a:ea typeface="+mn-ea"/>
                <a:cs typeface="+mn-cs"/>
              </a:rPr>
              <a:t>Overview</a:t>
            </a:r>
            <a:r>
              <a:rPr lang="en-US" sz="3200" b="0" i="0" u="none" strike="noStrike" kern="1200" baseline="0" dirty="0">
                <a:solidFill>
                  <a:schemeClr val="tx1"/>
                </a:solidFill>
                <a:latin typeface="+mn-lt"/>
                <a:ea typeface="+mn-ea"/>
                <a:cs typeface="+mn-cs"/>
              </a:rPr>
              <a:t>: Components publish and subscribe to events. When an event is announced by a component, the connector infrastructure dispatches the event to all registered subscribers.</a:t>
            </a:r>
          </a:p>
          <a:p>
            <a:pPr>
              <a:lnSpc>
                <a:spcPct val="100000"/>
              </a:lnSpc>
            </a:pPr>
            <a:r>
              <a:rPr lang="en-US" sz="3200" b="1" i="0" u="none" strike="noStrike" kern="1200" baseline="0" dirty="0">
                <a:solidFill>
                  <a:schemeClr val="tx1"/>
                </a:solidFill>
                <a:latin typeface="+mn-lt"/>
                <a:ea typeface="+mn-ea"/>
                <a:cs typeface="+mn-cs"/>
              </a:rPr>
              <a:t>Elements</a:t>
            </a:r>
            <a:r>
              <a:rPr lang="en-US" sz="3200" b="0" i="0" u="none" strike="noStrike" kern="1200" baseline="0" dirty="0">
                <a:solidFill>
                  <a:schemeClr val="tx1"/>
                </a:solidFill>
                <a:latin typeface="+mn-lt"/>
                <a:ea typeface="+mn-ea"/>
                <a:cs typeface="+mn-cs"/>
              </a:rPr>
              <a:t>: </a:t>
            </a:r>
          </a:p>
          <a:p>
            <a:pPr lvl="1">
              <a:lnSpc>
                <a:spcPct val="100000"/>
              </a:lnSpc>
            </a:pPr>
            <a:r>
              <a:rPr lang="en-US" sz="2800" b="0" i="1" u="none" strike="noStrike" kern="1200" baseline="0" dirty="0">
                <a:solidFill>
                  <a:schemeClr val="tx1"/>
                </a:solidFill>
                <a:latin typeface="+mn-lt"/>
                <a:ea typeface="+mn-ea"/>
                <a:cs typeface="+mn-cs"/>
              </a:rPr>
              <a:t>Any C&amp;C component </a:t>
            </a:r>
            <a:r>
              <a:rPr lang="en-US" sz="2800" b="0" i="0" u="none" strike="noStrike" kern="1200" baseline="0" dirty="0">
                <a:solidFill>
                  <a:schemeClr val="tx1"/>
                </a:solidFill>
                <a:latin typeface="+mn-lt"/>
                <a:ea typeface="+mn-ea"/>
                <a:cs typeface="+mn-cs"/>
              </a:rPr>
              <a:t>with at least one publish or subscribe port.</a:t>
            </a:r>
            <a:endParaRPr lang="en-US" sz="3200" b="0" i="0" u="none" strike="noStrike" kern="1200" baseline="0" dirty="0">
              <a:solidFill>
                <a:schemeClr val="tx1"/>
              </a:solidFill>
              <a:latin typeface="+mn-lt"/>
              <a:ea typeface="+mn-ea"/>
              <a:cs typeface="+mn-cs"/>
            </a:endParaRPr>
          </a:p>
          <a:p>
            <a:pPr lvl="1">
              <a:lnSpc>
                <a:spcPct val="100000"/>
              </a:lnSpc>
            </a:pPr>
            <a:r>
              <a:rPr lang="en-US" sz="2800" b="0" i="1" u="none" strike="noStrike" kern="1200" baseline="0" dirty="0">
                <a:solidFill>
                  <a:schemeClr val="tx1"/>
                </a:solidFill>
                <a:latin typeface="+mn-lt"/>
                <a:ea typeface="+mn-ea"/>
                <a:cs typeface="+mn-cs"/>
              </a:rPr>
              <a:t>The publish-subscribe connector</a:t>
            </a:r>
            <a:r>
              <a:rPr lang="en-US" sz="2800" b="0" i="0" u="none" strike="noStrike" kern="1200" baseline="0" dirty="0">
                <a:solidFill>
                  <a:schemeClr val="tx1"/>
                </a:solidFill>
                <a:latin typeface="+mn-lt"/>
                <a:ea typeface="+mn-ea"/>
                <a:cs typeface="+mn-cs"/>
              </a:rPr>
              <a:t>, which will have </a:t>
            </a:r>
            <a:r>
              <a:rPr lang="en-US" sz="2800" b="0" i="1" u="none" strike="noStrike" kern="1200" baseline="0" dirty="0">
                <a:solidFill>
                  <a:schemeClr val="tx1"/>
                </a:solidFill>
                <a:latin typeface="+mn-lt"/>
                <a:ea typeface="+mn-ea"/>
                <a:cs typeface="+mn-cs"/>
              </a:rPr>
              <a:t>announce </a:t>
            </a:r>
            <a:r>
              <a:rPr lang="en-US" sz="2800" b="0" i="0" u="none" strike="noStrike" kern="1200" baseline="0" dirty="0">
                <a:solidFill>
                  <a:schemeClr val="tx1"/>
                </a:solidFill>
                <a:latin typeface="+mn-lt"/>
                <a:ea typeface="+mn-ea"/>
                <a:cs typeface="+mn-cs"/>
              </a:rPr>
              <a:t>and </a:t>
            </a:r>
            <a:r>
              <a:rPr lang="en-US" sz="2800" b="0" i="1" u="none" strike="noStrike" kern="1200" baseline="0" dirty="0">
                <a:solidFill>
                  <a:schemeClr val="tx1"/>
                </a:solidFill>
                <a:latin typeface="+mn-lt"/>
                <a:ea typeface="+mn-ea"/>
                <a:cs typeface="+mn-cs"/>
              </a:rPr>
              <a:t>listen </a:t>
            </a:r>
            <a:r>
              <a:rPr lang="en-US" sz="3200" b="0" i="0" u="none" strike="noStrike" kern="1200" baseline="0" dirty="0">
                <a:solidFill>
                  <a:schemeClr val="tx1"/>
                </a:solidFill>
                <a:latin typeface="+mn-lt"/>
                <a:ea typeface="+mn-ea"/>
                <a:cs typeface="+mn-cs"/>
              </a:rPr>
              <a:t>roles for components that wish to publish and subscribe to events.</a:t>
            </a:r>
          </a:p>
          <a:p>
            <a:pPr>
              <a:lnSpc>
                <a:spcPct val="100000"/>
              </a:lnSpc>
            </a:pPr>
            <a:r>
              <a:rPr lang="en-US" sz="3200" b="1" i="0" u="none" strike="noStrike" kern="1200" baseline="0" dirty="0">
                <a:solidFill>
                  <a:schemeClr val="tx1"/>
                </a:solidFill>
                <a:latin typeface="+mn-lt"/>
                <a:ea typeface="+mn-ea"/>
                <a:cs typeface="+mn-cs"/>
              </a:rPr>
              <a:t>Relations</a:t>
            </a:r>
            <a:r>
              <a:rPr lang="en-US" sz="3200" b="0" i="0" u="none" strike="noStrike" kern="1200" baseline="0" dirty="0">
                <a:solidFill>
                  <a:schemeClr val="tx1"/>
                </a:solidFill>
                <a:latin typeface="+mn-lt"/>
                <a:ea typeface="+mn-ea"/>
                <a:cs typeface="+mn-cs"/>
              </a:rPr>
              <a:t>: The </a:t>
            </a:r>
            <a:r>
              <a:rPr lang="en-US" sz="3200" b="0" i="1" u="none" strike="noStrike" kern="1200" baseline="0" dirty="0">
                <a:solidFill>
                  <a:schemeClr val="tx1"/>
                </a:solidFill>
                <a:latin typeface="+mn-lt"/>
                <a:ea typeface="+mn-ea"/>
                <a:cs typeface="+mn-cs"/>
              </a:rPr>
              <a:t>attachment </a:t>
            </a:r>
            <a:r>
              <a:rPr lang="en-US" sz="3200" b="0" i="0" u="none" strike="noStrike" kern="1200" baseline="0" dirty="0">
                <a:solidFill>
                  <a:schemeClr val="tx1"/>
                </a:solidFill>
                <a:latin typeface="+mn-lt"/>
                <a:ea typeface="+mn-ea"/>
                <a:cs typeface="+mn-cs"/>
              </a:rPr>
              <a:t>relation associates components with the publish-subscribe connector by prescribing which components announce events and which components are registered to receive events.</a:t>
            </a:r>
          </a:p>
        </p:txBody>
      </p:sp>
    </p:spTree>
    <p:extLst>
      <p:ext uri="{BB962C8B-B14F-4D97-AF65-F5344CB8AC3E}">
        <p14:creationId xmlns:p14="http://schemas.microsoft.com/office/powerpoint/2010/main" val="1548278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Publish-Subscribe Solution - 2</a:t>
            </a:r>
            <a:endParaRPr lang="en-US" dirty="0"/>
          </a:p>
        </p:txBody>
      </p:sp>
      <p:sp>
        <p:nvSpPr>
          <p:cNvPr id="3" name="Content Placeholder 2"/>
          <p:cNvSpPr>
            <a:spLocks noGrp="1"/>
          </p:cNvSpPr>
          <p:nvPr>
            <p:ph idx="1"/>
          </p:nvPr>
        </p:nvSpPr>
        <p:spPr/>
        <p:txBody>
          <a:bodyPr/>
          <a:lstStyle/>
          <a:p>
            <a:r>
              <a:rPr lang="en-US"/>
              <a:t>Constraints: All components are connected to an event distributor that may be viewed as either a bus—connector—or a component. Publish ports are attached to announce roles and subscribe ports are attached to listen roles. </a:t>
            </a:r>
          </a:p>
          <a:p>
            <a:r>
              <a:rPr lang="en-US"/>
              <a:t>Weaknesses: </a:t>
            </a:r>
          </a:p>
          <a:p>
            <a:pPr lvl="1"/>
            <a:r>
              <a:rPr lang="en-US"/>
              <a:t>Typically increases latency and has a negative effect on scalability and predictability of message delivery time.</a:t>
            </a:r>
          </a:p>
          <a:p>
            <a:pPr lvl="1"/>
            <a:r>
              <a:rPr lang="en-US"/>
              <a:t>Less control over ordering of messages, and delivery of messages is not guaranteed.</a:t>
            </a:r>
            <a:endParaRPr lang="en-US" dirty="0"/>
          </a:p>
        </p:txBody>
      </p:sp>
    </p:spTree>
    <p:extLst>
      <p:ext uri="{BB962C8B-B14F-4D97-AF65-F5344CB8AC3E}">
        <p14:creationId xmlns:p14="http://schemas.microsoft.com/office/powerpoint/2010/main" val="241663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a:bodyPr>
          <a:lstStyle/>
          <a:p>
            <a:pPr lvl="1"/>
            <a:r>
              <a:rPr lang="en-US" sz="2400" dirty="0"/>
              <a:t>Availability builds on the concept of Reliability by adding Recovery</a:t>
            </a:r>
          </a:p>
          <a:p>
            <a:pPr lvl="2"/>
            <a:r>
              <a:rPr lang="en-US" sz="2000" dirty="0"/>
              <a:t>Robustness</a:t>
            </a:r>
          </a:p>
          <a:p>
            <a:pPr lvl="2"/>
            <a:r>
              <a:rPr lang="en-US" sz="2000" dirty="0"/>
              <a:t>Failure is not an option</a:t>
            </a:r>
          </a:p>
          <a:p>
            <a:pPr lvl="1"/>
            <a:r>
              <a:rPr lang="en-US" sz="2400" dirty="0"/>
              <a:t>Fault Detection </a:t>
            </a:r>
          </a:p>
          <a:p>
            <a:pPr lvl="1"/>
            <a:r>
              <a:rPr lang="en-US" sz="2400" dirty="0"/>
              <a:t>Fault Handling</a:t>
            </a:r>
          </a:p>
          <a:p>
            <a:pPr lvl="2"/>
            <a:r>
              <a:rPr lang="en-US" sz="2000" dirty="0"/>
              <a:t>Mask</a:t>
            </a:r>
          </a:p>
          <a:p>
            <a:pPr lvl="2"/>
            <a:r>
              <a:rPr lang="en-US" sz="2000" dirty="0"/>
              <a:t>Repair Faults</a:t>
            </a:r>
          </a:p>
        </p:txBody>
      </p:sp>
    </p:spTree>
    <p:extLst>
      <p:ext uri="{BB962C8B-B14F-4D97-AF65-F5344CB8AC3E}">
        <p14:creationId xmlns:p14="http://schemas.microsoft.com/office/powerpoint/2010/main" val="1834629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Pattern</a:t>
            </a:r>
          </a:p>
        </p:txBody>
      </p:sp>
      <p:sp>
        <p:nvSpPr>
          <p:cNvPr id="3" name="Content Placeholder 2"/>
          <p:cNvSpPr>
            <a:spLocks noGrp="1"/>
          </p:cNvSpPr>
          <p:nvPr>
            <p:ph idx="1"/>
          </p:nvPr>
        </p:nvSpPr>
        <p:spPr/>
        <p:txBody>
          <a:bodyPr>
            <a:noAutofit/>
          </a:bodyPr>
          <a:lstStyle/>
          <a:p>
            <a:r>
              <a:rPr lang="en-US" sz="2000" b="1" dirty="0"/>
              <a:t>Context</a:t>
            </a:r>
            <a:r>
              <a:rPr lang="en-US" sz="2000" dirty="0"/>
              <a:t>: Many systems are constructed from a </a:t>
            </a:r>
            <a:r>
              <a:rPr lang="en-US" sz="2000" b="1" dirty="0"/>
              <a:t>collection of services distributed across multiple servers</a:t>
            </a:r>
            <a:r>
              <a:rPr lang="en-US" sz="2000" dirty="0"/>
              <a:t>. Implementing these systems is </a:t>
            </a:r>
            <a:r>
              <a:rPr lang="en-US" sz="2000" b="1" dirty="0"/>
              <a:t>complex</a:t>
            </a:r>
            <a:r>
              <a:rPr lang="en-US" sz="2000" dirty="0"/>
              <a:t> because you need to worry about how the systems will </a:t>
            </a:r>
            <a:r>
              <a:rPr lang="en-US" sz="2000" b="1" dirty="0"/>
              <a:t>interoperate</a:t>
            </a:r>
            <a:r>
              <a:rPr lang="en-US" sz="2000" dirty="0"/>
              <a:t>—how they will connect to each other and how they will exchange information—as well as the </a:t>
            </a:r>
            <a:r>
              <a:rPr lang="en-US" sz="2000" b="1" dirty="0"/>
              <a:t>availability</a:t>
            </a:r>
            <a:r>
              <a:rPr lang="en-US" sz="2000" dirty="0"/>
              <a:t> of the component services.</a:t>
            </a:r>
          </a:p>
          <a:p>
            <a:r>
              <a:rPr lang="en-US" sz="2000" b="1" dirty="0"/>
              <a:t>Problem</a:t>
            </a:r>
            <a:r>
              <a:rPr lang="en-US" sz="2000" dirty="0"/>
              <a:t>: How do we structure distributed software so that </a:t>
            </a:r>
            <a:r>
              <a:rPr lang="en-US" sz="2000" b="1" dirty="0"/>
              <a:t>service users do not need to know </a:t>
            </a:r>
            <a:r>
              <a:rPr lang="en-US" sz="2000" dirty="0"/>
              <a:t>the nature and location of </a:t>
            </a:r>
            <a:r>
              <a:rPr lang="en-US" sz="2000" b="1" dirty="0"/>
              <a:t>service providers</a:t>
            </a:r>
            <a:r>
              <a:rPr lang="en-US" sz="2000" dirty="0"/>
              <a:t>, making it easy to </a:t>
            </a:r>
            <a:r>
              <a:rPr lang="en-US" sz="2000" b="1" dirty="0"/>
              <a:t>dynamically change </a:t>
            </a:r>
            <a:r>
              <a:rPr lang="en-US" sz="2000" dirty="0"/>
              <a:t>the </a:t>
            </a:r>
            <a:r>
              <a:rPr lang="en-US" sz="2000" b="1" dirty="0"/>
              <a:t>bindings</a:t>
            </a:r>
            <a:r>
              <a:rPr lang="en-US" sz="2000" dirty="0"/>
              <a:t> between users and providers?</a:t>
            </a:r>
          </a:p>
          <a:p>
            <a:r>
              <a:rPr lang="en-US" sz="2000" b="1" dirty="0"/>
              <a:t>Solution</a:t>
            </a:r>
            <a:r>
              <a:rPr lang="en-US" sz="2000" dirty="0"/>
              <a:t>: The broker pattern </a:t>
            </a:r>
            <a:r>
              <a:rPr lang="en-US" sz="2000" b="1" dirty="0"/>
              <a:t>separates users of services </a:t>
            </a:r>
            <a:r>
              <a:rPr lang="en-US" sz="2000" dirty="0"/>
              <a:t>(clients) </a:t>
            </a:r>
            <a:r>
              <a:rPr lang="en-US" sz="2000" b="1" dirty="0"/>
              <a:t>from providers of services </a:t>
            </a:r>
            <a:r>
              <a:rPr lang="en-US" sz="2000" dirty="0"/>
              <a:t>(servers) by inserting an </a:t>
            </a:r>
            <a:r>
              <a:rPr lang="en-US" sz="2000" b="1" dirty="0"/>
              <a:t>intermediary</a:t>
            </a:r>
            <a:r>
              <a:rPr lang="en-US" sz="2000" dirty="0"/>
              <a:t>, called a </a:t>
            </a:r>
            <a:r>
              <a:rPr lang="en-US" sz="2000" b="1" dirty="0"/>
              <a:t>broker</a:t>
            </a:r>
            <a:r>
              <a:rPr lang="en-US" sz="2000" dirty="0"/>
              <a:t>. When a client needs a service, it </a:t>
            </a:r>
            <a:r>
              <a:rPr lang="en-US" sz="2000" b="1" dirty="0"/>
              <a:t>queries a broker </a:t>
            </a:r>
            <a:r>
              <a:rPr lang="en-US" sz="2000" dirty="0"/>
              <a:t>via a service interface. The broker then </a:t>
            </a:r>
            <a:r>
              <a:rPr lang="en-US" sz="2000" b="1" dirty="0"/>
              <a:t>forwards</a:t>
            </a:r>
            <a:r>
              <a:rPr lang="en-US" sz="2000" dirty="0"/>
              <a:t> the client’s service </a:t>
            </a:r>
            <a:r>
              <a:rPr lang="en-US" sz="2000" b="1" dirty="0"/>
              <a:t>request to a server</a:t>
            </a:r>
            <a:r>
              <a:rPr lang="en-US" sz="2000" dirty="0"/>
              <a:t>, which processes the request. </a:t>
            </a:r>
          </a:p>
        </p:txBody>
      </p:sp>
    </p:spTree>
    <p:extLst>
      <p:ext uri="{BB962C8B-B14F-4D97-AF65-F5344CB8AC3E}">
        <p14:creationId xmlns:p14="http://schemas.microsoft.com/office/powerpoint/2010/main" val="451146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Broker Example</a:t>
            </a:r>
          </a:p>
        </p:txBody>
      </p:sp>
      <p:pic>
        <p:nvPicPr>
          <p:cNvPr id="3074" name="Picture 2" descr="https://i-msdn.sec.s-msft.com/dynimg/IC17067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604" y="1860479"/>
            <a:ext cx="5029200" cy="485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607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Example</a:t>
            </a:r>
          </a:p>
        </p:txBody>
      </p:sp>
      <p:pic>
        <p:nvPicPr>
          <p:cNvPr id="3" name="Picture 2"/>
          <p:cNvPicPr>
            <a:picLocks noChangeAspect="1"/>
          </p:cNvPicPr>
          <p:nvPr/>
        </p:nvPicPr>
        <p:blipFill rotWithShape="1">
          <a:blip r:embed="rId2" cstate="print"/>
          <a:srcRect l="18741" t="16021" r="7230" b="45695"/>
          <a:stretch/>
        </p:blipFill>
        <p:spPr>
          <a:xfrm>
            <a:off x="822960" y="1589069"/>
            <a:ext cx="7383666" cy="4939702"/>
          </a:xfrm>
          <a:prstGeom prst="rect">
            <a:avLst/>
          </a:prstGeom>
        </p:spPr>
      </p:pic>
    </p:spTree>
    <p:extLst>
      <p:ext uri="{BB962C8B-B14F-4D97-AF65-F5344CB8AC3E}">
        <p14:creationId xmlns:p14="http://schemas.microsoft.com/office/powerpoint/2010/main" val="3740475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Solution – 1</a:t>
            </a:r>
          </a:p>
        </p:txBody>
      </p:sp>
      <p:sp>
        <p:nvSpPr>
          <p:cNvPr id="3" name="Content Placeholder 2"/>
          <p:cNvSpPr>
            <a:spLocks noGrp="1"/>
          </p:cNvSpPr>
          <p:nvPr>
            <p:ph idx="1"/>
          </p:nvPr>
        </p:nvSpPr>
        <p:spPr/>
        <p:txBody>
          <a:bodyPr>
            <a:normAutofit fontScale="92500" lnSpcReduction="20000"/>
          </a:bodyPr>
          <a:lstStyle/>
          <a:p>
            <a:r>
              <a:rPr lang="en-US" sz="2000" b="1" i="0" u="none" strike="noStrike" kern="1200" baseline="0" dirty="0">
                <a:solidFill>
                  <a:schemeClr val="tx1"/>
                </a:solidFill>
                <a:latin typeface="+mn-lt"/>
                <a:ea typeface="+mn-ea"/>
                <a:cs typeface="+mn-cs"/>
              </a:rPr>
              <a:t>Overview</a:t>
            </a:r>
            <a:r>
              <a:rPr lang="en-US" sz="2000" b="0" i="0" u="none" strike="noStrike" kern="1200" baseline="0" dirty="0">
                <a:solidFill>
                  <a:schemeClr val="tx1"/>
                </a:solidFill>
                <a:latin typeface="+mn-lt"/>
                <a:ea typeface="+mn-ea"/>
                <a:cs typeface="+mn-cs"/>
              </a:rPr>
              <a:t>: The broker pattern defines a runtime component, called a broker, that mediates the communication between a number of clients and servers.</a:t>
            </a:r>
          </a:p>
          <a:p>
            <a:r>
              <a:rPr lang="en-US" sz="2000" b="1" i="0" u="none" strike="noStrike" kern="1200" baseline="0" dirty="0">
                <a:solidFill>
                  <a:schemeClr val="tx1"/>
                </a:solidFill>
                <a:latin typeface="+mn-lt"/>
                <a:ea typeface="+mn-ea"/>
                <a:cs typeface="+mn-cs"/>
              </a:rPr>
              <a:t>Elements</a:t>
            </a:r>
            <a:r>
              <a:rPr lang="en-US" sz="2000" b="0" i="0" u="none" strike="noStrike" kern="1200" baseline="0" dirty="0">
                <a:solidFill>
                  <a:schemeClr val="tx1"/>
                </a:solidFill>
                <a:latin typeface="+mn-lt"/>
                <a:ea typeface="+mn-ea"/>
                <a:cs typeface="+mn-cs"/>
              </a:rPr>
              <a:t>: </a:t>
            </a:r>
          </a:p>
          <a:p>
            <a:pPr lvl="1"/>
            <a:r>
              <a:rPr lang="en-US" sz="2000" b="0" i="1" u="none" strike="noStrike" kern="1200" baseline="0" dirty="0">
                <a:solidFill>
                  <a:schemeClr val="tx1"/>
                </a:solidFill>
                <a:latin typeface="+mn-lt"/>
                <a:ea typeface="+mn-ea"/>
                <a:cs typeface="+mn-cs"/>
              </a:rPr>
              <a:t>Client, </a:t>
            </a:r>
            <a:r>
              <a:rPr lang="en-US" sz="2000" b="0" i="0" u="none" strike="noStrike" kern="1200" baseline="0" dirty="0">
                <a:solidFill>
                  <a:schemeClr val="tx1"/>
                </a:solidFill>
                <a:latin typeface="+mn-lt"/>
                <a:ea typeface="+mn-ea"/>
                <a:cs typeface="+mn-cs"/>
              </a:rPr>
              <a:t>a requester of services</a:t>
            </a:r>
          </a:p>
          <a:p>
            <a:pPr lvl="1"/>
            <a:r>
              <a:rPr lang="en-US" sz="2000" b="0" i="1" u="none" strike="noStrike" kern="1200" baseline="0" dirty="0">
                <a:solidFill>
                  <a:schemeClr val="tx1"/>
                </a:solidFill>
                <a:latin typeface="+mn-lt"/>
                <a:ea typeface="+mn-ea"/>
                <a:cs typeface="+mn-cs"/>
              </a:rPr>
              <a:t>Server, </a:t>
            </a:r>
            <a:r>
              <a:rPr lang="en-US" sz="2000" b="0" i="0" u="none" strike="noStrike" kern="1200" baseline="0" dirty="0">
                <a:solidFill>
                  <a:schemeClr val="tx1"/>
                </a:solidFill>
                <a:latin typeface="+mn-lt"/>
                <a:ea typeface="+mn-ea"/>
                <a:cs typeface="+mn-cs"/>
              </a:rPr>
              <a:t>a provider of services</a:t>
            </a:r>
          </a:p>
          <a:p>
            <a:pPr lvl="1"/>
            <a:r>
              <a:rPr lang="en-US" sz="2000" b="0" i="1" u="none" strike="noStrike" kern="1200" baseline="0" dirty="0">
                <a:solidFill>
                  <a:schemeClr val="tx1"/>
                </a:solidFill>
                <a:latin typeface="+mn-lt"/>
                <a:ea typeface="+mn-ea"/>
                <a:cs typeface="+mn-cs"/>
              </a:rPr>
              <a:t>Broker, </a:t>
            </a:r>
            <a:r>
              <a:rPr lang="en-US" sz="2000" b="0" i="0" u="none" strike="noStrike" kern="1200" baseline="0" dirty="0">
                <a:solidFill>
                  <a:schemeClr val="tx1"/>
                </a:solidFill>
                <a:latin typeface="+mn-lt"/>
                <a:ea typeface="+mn-ea"/>
                <a:cs typeface="+mn-cs"/>
              </a:rPr>
              <a:t>an intermediary that locates an appropriate server to fulfill a client’s request, forwards the request to the server, and returns the results to the client</a:t>
            </a:r>
          </a:p>
          <a:p>
            <a:pPr lvl="1"/>
            <a:r>
              <a:rPr lang="en-US" sz="2000" b="0" i="1" u="none" strike="noStrike" kern="1200" baseline="0" dirty="0">
                <a:solidFill>
                  <a:schemeClr val="tx1"/>
                </a:solidFill>
                <a:latin typeface="+mn-lt"/>
                <a:ea typeface="+mn-ea"/>
                <a:cs typeface="+mn-cs"/>
              </a:rPr>
              <a:t>Client-side proxy, </a:t>
            </a:r>
            <a:r>
              <a:rPr lang="en-US" sz="2000" b="0" i="0" u="none" strike="noStrike" kern="1200" baseline="0" dirty="0">
                <a:solidFill>
                  <a:schemeClr val="tx1"/>
                </a:solidFill>
                <a:latin typeface="+mn-lt"/>
                <a:ea typeface="+mn-ea"/>
                <a:cs typeface="+mn-cs"/>
              </a:rPr>
              <a:t>an intermediary that manages the actual communication with the broker, including marshaling, sending, and unmarshaling of messages</a:t>
            </a:r>
          </a:p>
          <a:p>
            <a:pPr lvl="1"/>
            <a:r>
              <a:rPr lang="en-US" sz="2000" b="0" i="1" u="none" strike="noStrike" kern="1200" baseline="0" dirty="0">
                <a:solidFill>
                  <a:schemeClr val="tx1"/>
                </a:solidFill>
                <a:latin typeface="+mn-lt"/>
                <a:ea typeface="+mn-ea"/>
                <a:cs typeface="+mn-cs"/>
              </a:rPr>
              <a:t>Server-side proxy, </a:t>
            </a:r>
            <a:r>
              <a:rPr lang="en-US" sz="2000" b="0" i="0" u="none" strike="noStrike" kern="1200" baseline="0" dirty="0">
                <a:solidFill>
                  <a:schemeClr val="tx1"/>
                </a:solidFill>
                <a:latin typeface="+mn-lt"/>
                <a:ea typeface="+mn-ea"/>
                <a:cs typeface="+mn-cs"/>
              </a:rPr>
              <a:t>an intermediary that manages the actual communication with the broker, including marshaling, sending, and unmarshaling of messages</a:t>
            </a:r>
          </a:p>
        </p:txBody>
      </p:sp>
    </p:spTree>
    <p:extLst>
      <p:ext uri="{BB962C8B-B14F-4D97-AF65-F5344CB8AC3E}">
        <p14:creationId xmlns:p14="http://schemas.microsoft.com/office/powerpoint/2010/main" val="1845494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Solution - 2</a:t>
            </a:r>
          </a:p>
        </p:txBody>
      </p:sp>
      <p:sp>
        <p:nvSpPr>
          <p:cNvPr id="3" name="Content Placeholder 2"/>
          <p:cNvSpPr>
            <a:spLocks noGrp="1"/>
          </p:cNvSpPr>
          <p:nvPr>
            <p:ph idx="1"/>
          </p:nvPr>
        </p:nvSpPr>
        <p:spPr/>
        <p:txBody>
          <a:bodyPr>
            <a:normAutofit fontScale="55000" lnSpcReduction="20000"/>
          </a:bodyPr>
          <a:lstStyle/>
          <a:p>
            <a:pPr>
              <a:lnSpc>
                <a:spcPct val="110000"/>
              </a:lnSpc>
            </a:pPr>
            <a:r>
              <a:rPr lang="en-US" sz="3200" b="1" i="0" u="none" strike="noStrike" kern="1200" baseline="0" dirty="0">
                <a:solidFill>
                  <a:schemeClr val="tx1"/>
                </a:solidFill>
                <a:latin typeface="+mn-lt"/>
                <a:ea typeface="+mn-ea"/>
                <a:cs typeface="+mn-cs"/>
              </a:rPr>
              <a:t>Relations</a:t>
            </a:r>
            <a:r>
              <a:rPr lang="en-US" sz="3200" b="0" i="0" u="none" strike="noStrike" kern="1200" baseline="0" dirty="0">
                <a:solidFill>
                  <a:schemeClr val="tx1"/>
                </a:solidFill>
                <a:latin typeface="+mn-lt"/>
                <a:ea typeface="+mn-ea"/>
                <a:cs typeface="+mn-cs"/>
              </a:rPr>
              <a:t>: The </a:t>
            </a:r>
            <a:r>
              <a:rPr lang="en-US" sz="3200" b="0" i="1" u="none" strike="noStrike" kern="1200" baseline="0" dirty="0">
                <a:solidFill>
                  <a:schemeClr val="tx1"/>
                </a:solidFill>
                <a:latin typeface="+mn-lt"/>
                <a:ea typeface="+mn-ea"/>
                <a:cs typeface="+mn-cs"/>
              </a:rPr>
              <a:t>attachment </a:t>
            </a:r>
            <a:r>
              <a:rPr lang="en-US" sz="3200" b="0" i="0" u="none" strike="noStrike" kern="1200" baseline="0" dirty="0">
                <a:solidFill>
                  <a:schemeClr val="tx1"/>
                </a:solidFill>
                <a:latin typeface="+mn-lt"/>
                <a:ea typeface="+mn-ea"/>
                <a:cs typeface="+mn-cs"/>
              </a:rPr>
              <a:t>relation associates clients (and, optionally, client-side proxies) and servers (and, optionally, server-side proxies) with brokers.</a:t>
            </a:r>
          </a:p>
          <a:p>
            <a:pPr>
              <a:lnSpc>
                <a:spcPct val="110000"/>
              </a:lnSpc>
            </a:pPr>
            <a:r>
              <a:rPr lang="en-US" sz="3200" b="1" i="0" u="none" strike="noStrike" kern="1200" baseline="0" dirty="0">
                <a:solidFill>
                  <a:schemeClr val="tx1"/>
                </a:solidFill>
                <a:latin typeface="+mn-lt"/>
                <a:ea typeface="+mn-ea"/>
                <a:cs typeface="+mn-cs"/>
              </a:rPr>
              <a:t>Constraints</a:t>
            </a:r>
            <a:r>
              <a:rPr lang="en-US" sz="3200" b="0" i="0" u="none" strike="noStrike" kern="1200" baseline="0" dirty="0">
                <a:solidFill>
                  <a:schemeClr val="tx1"/>
                </a:solidFill>
                <a:latin typeface="+mn-lt"/>
                <a:ea typeface="+mn-ea"/>
                <a:cs typeface="+mn-cs"/>
              </a:rPr>
              <a:t>: The client can only attach to a broker (potentially via a client-side proxy). The server can only attach to a broker (potentially via a server-side proxy).</a:t>
            </a:r>
          </a:p>
          <a:p>
            <a:pPr>
              <a:lnSpc>
                <a:spcPct val="110000"/>
              </a:lnSpc>
            </a:pPr>
            <a:r>
              <a:rPr lang="en-US" sz="3200" b="1" i="0" u="none" strike="noStrike" kern="1200" baseline="0" dirty="0">
                <a:solidFill>
                  <a:schemeClr val="tx1"/>
                </a:solidFill>
                <a:latin typeface="+mn-lt"/>
                <a:ea typeface="+mn-ea"/>
                <a:cs typeface="+mn-cs"/>
              </a:rPr>
              <a:t>Weaknesses</a:t>
            </a:r>
            <a:r>
              <a:rPr lang="en-US" sz="3200" b="0" i="0" u="none" strike="noStrike" kern="1200" baseline="0" dirty="0">
                <a:solidFill>
                  <a:schemeClr val="tx1"/>
                </a:solidFill>
                <a:latin typeface="+mn-lt"/>
                <a:ea typeface="+mn-ea"/>
                <a:cs typeface="+mn-cs"/>
              </a:rPr>
              <a:t>: </a:t>
            </a:r>
          </a:p>
          <a:p>
            <a:pPr lvl="1">
              <a:lnSpc>
                <a:spcPct val="110000"/>
              </a:lnSpc>
            </a:pPr>
            <a:r>
              <a:rPr lang="en-US" sz="2800" b="0" i="0" u="none" strike="noStrike" kern="1200" baseline="0" dirty="0">
                <a:solidFill>
                  <a:schemeClr val="tx1"/>
                </a:solidFill>
                <a:latin typeface="+mn-lt"/>
                <a:ea typeface="+mn-ea"/>
                <a:cs typeface="+mn-cs"/>
              </a:rPr>
              <a:t>Brokers add a layer of indirection, and hence latency, between clients and servers, and that layer may be a communication bottleneck.</a:t>
            </a:r>
          </a:p>
          <a:p>
            <a:pPr lvl="1">
              <a:lnSpc>
                <a:spcPct val="110000"/>
              </a:lnSpc>
            </a:pPr>
            <a:r>
              <a:rPr lang="en-US" sz="2800" b="0" i="0" u="none" strike="noStrike" kern="1200" baseline="0" dirty="0">
                <a:solidFill>
                  <a:schemeClr val="tx1"/>
                </a:solidFill>
                <a:latin typeface="+mn-lt"/>
                <a:ea typeface="+mn-ea"/>
                <a:cs typeface="+mn-cs"/>
              </a:rPr>
              <a:t>The broker can be a single point of failure.</a:t>
            </a:r>
          </a:p>
          <a:p>
            <a:pPr lvl="1">
              <a:lnSpc>
                <a:spcPct val="110000"/>
              </a:lnSpc>
            </a:pPr>
            <a:r>
              <a:rPr lang="en-US" sz="2800" b="0" i="0" u="none" strike="noStrike" kern="1200" baseline="0" dirty="0">
                <a:solidFill>
                  <a:schemeClr val="tx1"/>
                </a:solidFill>
                <a:latin typeface="+mn-lt"/>
                <a:ea typeface="+mn-ea"/>
                <a:cs typeface="+mn-cs"/>
              </a:rPr>
              <a:t>A broker adds up-front complexity.</a:t>
            </a:r>
          </a:p>
          <a:p>
            <a:pPr lvl="1">
              <a:lnSpc>
                <a:spcPct val="110000"/>
              </a:lnSpc>
            </a:pPr>
            <a:r>
              <a:rPr lang="en-US" sz="2800" b="0" i="0" u="none" strike="noStrike" kern="1200" baseline="0" dirty="0">
                <a:solidFill>
                  <a:schemeClr val="tx1"/>
                </a:solidFill>
                <a:latin typeface="+mn-lt"/>
                <a:ea typeface="+mn-ea"/>
                <a:cs typeface="+mn-cs"/>
              </a:rPr>
              <a:t>A broker may be a target for security attacks.</a:t>
            </a:r>
          </a:p>
          <a:p>
            <a:pPr lvl="1">
              <a:lnSpc>
                <a:spcPct val="110000"/>
              </a:lnSpc>
            </a:pPr>
            <a:r>
              <a:rPr lang="en-US" sz="2800" b="0" i="0" u="none" strike="noStrike" kern="1200" baseline="0" dirty="0">
                <a:solidFill>
                  <a:schemeClr val="tx1"/>
                </a:solidFill>
                <a:latin typeface="+mn-lt"/>
                <a:ea typeface="+mn-ea"/>
                <a:cs typeface="+mn-cs"/>
              </a:rPr>
              <a:t>A broker may be difficult to test.</a:t>
            </a:r>
            <a:endParaRPr lang="en-US" dirty="0"/>
          </a:p>
        </p:txBody>
      </p:sp>
    </p:spTree>
    <p:extLst>
      <p:ext uri="{BB962C8B-B14F-4D97-AF65-F5344CB8AC3E}">
        <p14:creationId xmlns:p14="http://schemas.microsoft.com/office/powerpoint/2010/main" val="2115028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6260-6287-4D6F-B87D-F0DBABAB4F20}"/>
              </a:ext>
            </a:extLst>
          </p:cNvPr>
          <p:cNvSpPr>
            <a:spLocks noGrp="1"/>
          </p:cNvSpPr>
          <p:nvPr>
            <p:ph type="title"/>
          </p:nvPr>
        </p:nvSpPr>
        <p:spPr/>
        <p:txBody>
          <a:bodyPr/>
          <a:lstStyle/>
          <a:p>
            <a:r>
              <a:rPr lang="en-US" dirty="0"/>
              <a:t>Broker Patterns in the wild</a:t>
            </a:r>
          </a:p>
        </p:txBody>
      </p:sp>
      <p:sp>
        <p:nvSpPr>
          <p:cNvPr id="3" name="Content Placeholder 2">
            <a:extLst>
              <a:ext uri="{FF2B5EF4-FFF2-40B4-BE49-F238E27FC236}">
                <a16:creationId xmlns:a16="http://schemas.microsoft.com/office/drawing/2014/main" id="{48C51546-4BAD-4415-BC10-71404779A1DD}"/>
              </a:ext>
            </a:extLst>
          </p:cNvPr>
          <p:cNvSpPr>
            <a:spLocks noGrp="1"/>
          </p:cNvSpPr>
          <p:nvPr>
            <p:ph idx="1"/>
          </p:nvPr>
        </p:nvSpPr>
        <p:spPr/>
        <p:txBody>
          <a:bodyPr>
            <a:normAutofit fontScale="92500" lnSpcReduction="10000"/>
          </a:bodyPr>
          <a:lstStyle/>
          <a:p>
            <a:r>
              <a:rPr lang="en-US" dirty="0"/>
              <a:t>CORBA:  Common Object Request Broker Architecture</a:t>
            </a:r>
          </a:p>
          <a:p>
            <a:pPr lvl="1"/>
            <a:r>
              <a:rPr lang="en-US" dirty="0"/>
              <a:t>Actively developed from 1991 – 2002</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Enterprise Java Beans</a:t>
            </a:r>
          </a:p>
          <a:p>
            <a:r>
              <a:rPr lang="en-US" dirty="0"/>
              <a:t>Microsoft .NET Platform</a:t>
            </a:r>
          </a:p>
          <a:p>
            <a:r>
              <a:rPr lang="en-US" dirty="0"/>
              <a:t>Apache Kafka </a:t>
            </a:r>
          </a:p>
          <a:p>
            <a:r>
              <a:rPr lang="en-US" dirty="0"/>
              <a:t>Service Oriented Architectures (covered later) depend on the Broker Pattern</a:t>
            </a:r>
          </a:p>
        </p:txBody>
      </p:sp>
      <p:pic>
        <p:nvPicPr>
          <p:cNvPr id="5" name="Picture 4">
            <a:extLst>
              <a:ext uri="{FF2B5EF4-FFF2-40B4-BE49-F238E27FC236}">
                <a16:creationId xmlns:a16="http://schemas.microsoft.com/office/drawing/2014/main" id="{94E2CDB3-A066-4651-8E65-0E8FE089B7EC}"/>
              </a:ext>
            </a:extLst>
          </p:cNvPr>
          <p:cNvPicPr>
            <a:picLocks noChangeAspect="1"/>
          </p:cNvPicPr>
          <p:nvPr/>
        </p:nvPicPr>
        <p:blipFill>
          <a:blip r:embed="rId2"/>
          <a:stretch>
            <a:fillRect/>
          </a:stretch>
        </p:blipFill>
        <p:spPr>
          <a:xfrm>
            <a:off x="1206452" y="2512974"/>
            <a:ext cx="3580156" cy="1807593"/>
          </a:xfrm>
          <a:prstGeom prst="rect">
            <a:avLst/>
          </a:prstGeom>
        </p:spPr>
      </p:pic>
      <p:sp>
        <p:nvSpPr>
          <p:cNvPr id="6" name="TextBox 5">
            <a:hlinkClick r:id="rId3"/>
            <a:extLst>
              <a:ext uri="{FF2B5EF4-FFF2-40B4-BE49-F238E27FC236}">
                <a16:creationId xmlns:a16="http://schemas.microsoft.com/office/drawing/2014/main" id="{2326EF67-5BA8-40EE-BB9A-35BD3E39A278}"/>
              </a:ext>
            </a:extLst>
          </p:cNvPr>
          <p:cNvSpPr txBox="1"/>
          <p:nvPr/>
        </p:nvSpPr>
        <p:spPr>
          <a:xfrm>
            <a:off x="4985566" y="3168289"/>
            <a:ext cx="29174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COBRA Programming Model</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036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and Filter</a:t>
            </a:r>
            <a:r>
              <a:rPr lang="en-US" baseline="0" dirty="0"/>
              <a:t> </a:t>
            </a:r>
            <a:r>
              <a:rPr lang="en-US" dirty="0"/>
              <a:t>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Many systems are required to </a:t>
            </a:r>
            <a:r>
              <a:rPr lang="en-US" sz="3200" b="1" i="0" u="none" strike="noStrike" kern="1200" baseline="0" dirty="0">
                <a:solidFill>
                  <a:schemeClr val="tx1"/>
                </a:solidFill>
                <a:latin typeface="+mn-lt"/>
                <a:ea typeface="+mn-ea"/>
                <a:cs typeface="+mn-cs"/>
              </a:rPr>
              <a:t>transform streams</a:t>
            </a:r>
            <a:r>
              <a:rPr lang="en-US" sz="3200" b="0" i="0" u="none" strike="noStrike" kern="1200" baseline="0" dirty="0">
                <a:solidFill>
                  <a:schemeClr val="tx1"/>
                </a:solidFill>
                <a:latin typeface="+mn-lt"/>
                <a:ea typeface="+mn-ea"/>
                <a:cs typeface="+mn-cs"/>
              </a:rPr>
              <a:t> of discrete </a:t>
            </a:r>
            <a:r>
              <a:rPr lang="en-US" sz="3200" b="1" i="0" u="none" strike="noStrike" kern="1200" baseline="0" dirty="0">
                <a:solidFill>
                  <a:schemeClr val="tx1"/>
                </a:solidFill>
                <a:latin typeface="+mn-lt"/>
                <a:ea typeface="+mn-ea"/>
                <a:cs typeface="+mn-cs"/>
              </a:rPr>
              <a:t>data</a:t>
            </a:r>
            <a:r>
              <a:rPr lang="en-US" sz="3200" b="0" i="0" u="none" strike="noStrike" kern="1200" baseline="0" dirty="0">
                <a:solidFill>
                  <a:schemeClr val="tx1"/>
                </a:solidFill>
                <a:latin typeface="+mn-lt"/>
                <a:ea typeface="+mn-ea"/>
                <a:cs typeface="+mn-cs"/>
              </a:rPr>
              <a:t> items, from </a:t>
            </a:r>
            <a:r>
              <a:rPr lang="en-US" sz="3200" b="1" i="0" u="none" strike="noStrike" kern="1200" baseline="0" dirty="0">
                <a:solidFill>
                  <a:schemeClr val="tx1"/>
                </a:solidFill>
                <a:latin typeface="+mn-lt"/>
                <a:ea typeface="+mn-ea"/>
                <a:cs typeface="+mn-cs"/>
              </a:rPr>
              <a:t>input to output</a:t>
            </a:r>
            <a:r>
              <a:rPr lang="en-US" sz="3200" b="0" i="0" u="none" strike="noStrike" kern="1200" baseline="0" dirty="0">
                <a:solidFill>
                  <a:schemeClr val="tx1"/>
                </a:solidFill>
                <a:latin typeface="+mn-lt"/>
                <a:ea typeface="+mn-ea"/>
                <a:cs typeface="+mn-cs"/>
              </a:rPr>
              <a:t>. Many types of transformations occur repeatedly in practice, and so it is desirable to create these as independent, reusable parts.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Such systems need to be divided into </a:t>
            </a:r>
            <a:r>
              <a:rPr lang="en-US" sz="3200" b="1" i="0" u="none" strike="noStrike" kern="1200" baseline="0" dirty="0">
                <a:solidFill>
                  <a:schemeClr val="tx1"/>
                </a:solidFill>
                <a:latin typeface="+mn-lt"/>
                <a:ea typeface="+mn-ea"/>
                <a:cs typeface="+mn-cs"/>
              </a:rPr>
              <a:t>reusable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loosely coupled components</a:t>
            </a:r>
            <a:r>
              <a:rPr lang="en-US" sz="3200" b="0" i="0" u="none" strike="noStrike" kern="1200" baseline="0" dirty="0">
                <a:solidFill>
                  <a:schemeClr val="tx1"/>
                </a:solidFill>
                <a:latin typeface="+mn-lt"/>
                <a:ea typeface="+mn-ea"/>
                <a:cs typeface="+mn-cs"/>
              </a:rPr>
              <a:t> with </a:t>
            </a:r>
            <a:r>
              <a:rPr lang="en-US" sz="3200" b="1" i="0" u="none" strike="noStrike" kern="1200" baseline="0" dirty="0">
                <a:solidFill>
                  <a:schemeClr val="tx1"/>
                </a:solidFill>
                <a:latin typeface="+mn-lt"/>
                <a:ea typeface="+mn-ea"/>
                <a:cs typeface="+mn-cs"/>
              </a:rPr>
              <a:t>simple</a:t>
            </a:r>
            <a:r>
              <a:rPr lang="en-US" sz="3200" b="0" i="0" u="none" strike="noStrike" kern="1200" baseline="0" dirty="0">
                <a:solidFill>
                  <a:schemeClr val="tx1"/>
                </a:solidFill>
                <a:latin typeface="+mn-lt"/>
                <a:ea typeface="+mn-ea"/>
                <a:cs typeface="+mn-cs"/>
              </a:rPr>
              <a:t>, generic </a:t>
            </a:r>
            <a:r>
              <a:rPr lang="en-US" sz="3200" b="1" i="0" u="none" strike="noStrike" kern="1200" baseline="0" dirty="0">
                <a:solidFill>
                  <a:schemeClr val="tx1"/>
                </a:solidFill>
                <a:latin typeface="+mn-lt"/>
                <a:ea typeface="+mn-ea"/>
                <a:cs typeface="+mn-cs"/>
              </a:rPr>
              <a:t>interaction</a:t>
            </a:r>
            <a:r>
              <a:rPr lang="en-US" sz="3200" b="0" i="0" u="none" strike="noStrike" kern="1200" baseline="0" dirty="0">
                <a:solidFill>
                  <a:schemeClr val="tx1"/>
                </a:solidFill>
                <a:latin typeface="+mn-lt"/>
                <a:ea typeface="+mn-ea"/>
                <a:cs typeface="+mn-cs"/>
              </a:rPr>
              <a:t> mechanisms. In this way they can be flexibly combined with each other. The components, being generic and loosely coupled, are easily reused. The components, being independent, can execute in parallel.</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The pattern of interaction in the pipe-and-filter pattern is characterized by </a:t>
            </a:r>
            <a:r>
              <a:rPr lang="en-US" sz="3200" b="1" i="0" u="none" strike="noStrike" kern="1200" baseline="0" dirty="0">
                <a:solidFill>
                  <a:schemeClr val="tx1"/>
                </a:solidFill>
                <a:latin typeface="+mn-lt"/>
                <a:ea typeface="+mn-ea"/>
                <a:cs typeface="+mn-cs"/>
              </a:rPr>
              <a:t>successive transformations of streams of data</a:t>
            </a:r>
            <a:r>
              <a:rPr lang="en-US" sz="3200" b="0" i="0" u="none" strike="noStrike" kern="1200" baseline="0" dirty="0">
                <a:solidFill>
                  <a:schemeClr val="tx1"/>
                </a:solidFill>
                <a:latin typeface="+mn-lt"/>
                <a:ea typeface="+mn-ea"/>
                <a:cs typeface="+mn-cs"/>
              </a:rPr>
              <a:t>. Data </a:t>
            </a:r>
            <a:r>
              <a:rPr lang="en-US" sz="3200" b="1" i="0" u="none" strike="noStrike" kern="1200" baseline="0" dirty="0">
                <a:solidFill>
                  <a:schemeClr val="tx1"/>
                </a:solidFill>
                <a:latin typeface="+mn-lt"/>
                <a:ea typeface="+mn-ea"/>
                <a:cs typeface="+mn-cs"/>
              </a:rPr>
              <a:t>arrives</a:t>
            </a:r>
            <a:r>
              <a:rPr lang="en-US" sz="3200" b="0" i="0" u="none" strike="noStrike" kern="1200" baseline="0" dirty="0">
                <a:solidFill>
                  <a:schemeClr val="tx1"/>
                </a:solidFill>
                <a:latin typeface="+mn-lt"/>
                <a:ea typeface="+mn-ea"/>
                <a:cs typeface="+mn-cs"/>
              </a:rPr>
              <a:t> at a filter’s </a:t>
            </a:r>
            <a:r>
              <a:rPr lang="en-US" sz="3200" b="1" i="0" u="none" strike="noStrike" kern="1200" baseline="0" dirty="0">
                <a:solidFill>
                  <a:schemeClr val="tx1"/>
                </a:solidFill>
                <a:latin typeface="+mn-lt"/>
                <a:ea typeface="+mn-ea"/>
                <a:cs typeface="+mn-cs"/>
              </a:rPr>
              <a:t>input port(s</a:t>
            </a:r>
            <a:r>
              <a:rPr lang="en-US" sz="3200" b="0" i="0" u="none" strike="noStrike" kern="1200" baseline="0" dirty="0">
                <a:solidFill>
                  <a:schemeClr val="tx1"/>
                </a:solidFill>
                <a:latin typeface="+mn-lt"/>
                <a:ea typeface="+mn-ea"/>
                <a:cs typeface="+mn-cs"/>
              </a:rPr>
              <a:t>), is </a:t>
            </a:r>
            <a:r>
              <a:rPr lang="en-US" sz="3200" b="1" i="0" u="none" strike="noStrike" kern="1200" baseline="0" dirty="0">
                <a:solidFill>
                  <a:schemeClr val="tx1"/>
                </a:solidFill>
                <a:latin typeface="+mn-lt"/>
                <a:ea typeface="+mn-ea"/>
                <a:cs typeface="+mn-cs"/>
              </a:rPr>
              <a:t>transformed</a:t>
            </a:r>
            <a:r>
              <a:rPr lang="en-US" sz="3200" b="0" i="0" u="none" strike="noStrike" kern="1200" baseline="0" dirty="0">
                <a:solidFill>
                  <a:schemeClr val="tx1"/>
                </a:solidFill>
                <a:latin typeface="+mn-lt"/>
                <a:ea typeface="+mn-ea"/>
                <a:cs typeface="+mn-cs"/>
              </a:rPr>
              <a:t>, and then is </a:t>
            </a:r>
            <a:r>
              <a:rPr lang="en-US" sz="3200" b="1" i="0" u="none" strike="noStrike" kern="1200" baseline="0" dirty="0">
                <a:solidFill>
                  <a:schemeClr val="tx1"/>
                </a:solidFill>
                <a:latin typeface="+mn-lt"/>
                <a:ea typeface="+mn-ea"/>
                <a:cs typeface="+mn-cs"/>
              </a:rPr>
              <a:t>passed</a:t>
            </a:r>
            <a:r>
              <a:rPr lang="en-US" sz="3200" b="0" i="0" u="none" strike="noStrike" kern="1200" baseline="0" dirty="0">
                <a:solidFill>
                  <a:schemeClr val="tx1"/>
                </a:solidFill>
                <a:latin typeface="+mn-lt"/>
                <a:ea typeface="+mn-ea"/>
                <a:cs typeface="+mn-cs"/>
              </a:rPr>
              <a:t> via its </a:t>
            </a:r>
            <a:r>
              <a:rPr lang="en-US" sz="3200" b="1" i="0" u="none" strike="noStrike" kern="1200" baseline="0" dirty="0">
                <a:solidFill>
                  <a:schemeClr val="tx1"/>
                </a:solidFill>
                <a:latin typeface="+mn-lt"/>
                <a:ea typeface="+mn-ea"/>
                <a:cs typeface="+mn-cs"/>
              </a:rPr>
              <a:t>output port</a:t>
            </a:r>
            <a:r>
              <a:rPr lang="en-US" sz="3200" b="0" i="0" u="none" strike="noStrike" kern="1200" baseline="0" dirty="0">
                <a:solidFill>
                  <a:schemeClr val="tx1"/>
                </a:solidFill>
                <a:latin typeface="+mn-lt"/>
                <a:ea typeface="+mn-ea"/>
                <a:cs typeface="+mn-cs"/>
              </a:rPr>
              <a:t>(s) through a </a:t>
            </a:r>
            <a:r>
              <a:rPr lang="en-US" sz="3200" b="1" i="0" u="none" strike="noStrike" kern="1200" baseline="0" dirty="0">
                <a:solidFill>
                  <a:schemeClr val="tx1"/>
                </a:solidFill>
                <a:latin typeface="+mn-lt"/>
                <a:ea typeface="+mn-ea"/>
                <a:cs typeface="+mn-cs"/>
              </a:rPr>
              <a:t>pipe</a:t>
            </a:r>
            <a:r>
              <a:rPr lang="en-US" sz="3200" b="0" i="0" u="none" strike="noStrike" kern="1200" baseline="0" dirty="0">
                <a:solidFill>
                  <a:schemeClr val="tx1"/>
                </a:solidFill>
                <a:latin typeface="+mn-lt"/>
                <a:ea typeface="+mn-ea"/>
                <a:cs typeface="+mn-cs"/>
              </a:rPr>
              <a:t> to the next filter. A single filter can consume data from, or produce data to, one or more ports.</a:t>
            </a:r>
          </a:p>
        </p:txBody>
      </p:sp>
    </p:spTree>
    <p:extLst>
      <p:ext uri="{BB962C8B-B14F-4D97-AF65-F5344CB8AC3E}">
        <p14:creationId xmlns:p14="http://schemas.microsoft.com/office/powerpoint/2010/main" val="5783090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Pipe and Filter Example</a:t>
            </a:r>
          </a:p>
        </p:txBody>
      </p:sp>
      <p:pic>
        <p:nvPicPr>
          <p:cNvPr id="4098" name="Picture 2" descr="https://i-msdn.sec.s-msft.com/dynimg/IC7078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6009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82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and Filter</a:t>
            </a:r>
            <a:r>
              <a:rPr lang="en-US" baseline="0" dirty="0"/>
              <a:t> Example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1946"/>
            <a:ext cx="7982272" cy="452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39148" y="5315400"/>
            <a:ext cx="1368152" cy="1031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a:solidFill>
                <a:srgbClr val="FFFFFF"/>
              </a:solidFill>
            </a:endParaRPr>
          </a:p>
        </p:txBody>
      </p:sp>
    </p:spTree>
    <p:extLst>
      <p:ext uri="{BB962C8B-B14F-4D97-AF65-F5344CB8AC3E}">
        <p14:creationId xmlns:p14="http://schemas.microsoft.com/office/powerpoint/2010/main" val="920770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Pipe and Filter Solution</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600"/>
              </a:spcBef>
            </a:pPr>
            <a:r>
              <a:rPr lang="en-US" sz="1800" b="1" dirty="0"/>
              <a:t>Overview</a:t>
            </a:r>
            <a:r>
              <a:rPr lang="en-US" sz="1800" dirty="0"/>
              <a:t>: Data is transformed from a system’s external inputs to its external outputs through a series of transformations performed by its filters connected by pipes.</a:t>
            </a:r>
          </a:p>
          <a:p>
            <a:pPr>
              <a:lnSpc>
                <a:spcPct val="100000"/>
              </a:lnSpc>
              <a:spcBef>
                <a:spcPts val="600"/>
              </a:spcBef>
            </a:pPr>
            <a:r>
              <a:rPr lang="en-US" sz="1800" b="1" dirty="0"/>
              <a:t>Elements</a:t>
            </a:r>
            <a:r>
              <a:rPr lang="en-US" sz="1800" dirty="0"/>
              <a:t>: </a:t>
            </a:r>
          </a:p>
          <a:p>
            <a:pPr lvl="1">
              <a:lnSpc>
                <a:spcPct val="100000"/>
              </a:lnSpc>
              <a:spcBef>
                <a:spcPts val="600"/>
              </a:spcBef>
            </a:pPr>
            <a:r>
              <a:rPr lang="en-US" sz="1800" dirty="0"/>
              <a:t>Filter, which is a component that transforms data read on its input port(s) to data written on its output port(s). </a:t>
            </a:r>
          </a:p>
          <a:p>
            <a:pPr lvl="1">
              <a:lnSpc>
                <a:spcPct val="100000"/>
              </a:lnSpc>
              <a:spcBef>
                <a:spcPts val="600"/>
              </a:spcBef>
            </a:pPr>
            <a:r>
              <a:rPr lang="en-US" sz="1800" dirty="0"/>
              <a:t>Pipe, which is a connector that conveys data from a filter’s output port(s) to another filter’s input port(s). A pipe has a single source for its input and a single target for its output. A pipe preserves the sequence of data items, and it does not alter the data passing through. </a:t>
            </a:r>
          </a:p>
          <a:p>
            <a:pPr>
              <a:lnSpc>
                <a:spcPct val="100000"/>
              </a:lnSpc>
              <a:spcBef>
                <a:spcPts val="600"/>
              </a:spcBef>
            </a:pPr>
            <a:r>
              <a:rPr lang="en-US" sz="1800" b="1" dirty="0"/>
              <a:t>Relations</a:t>
            </a:r>
            <a:r>
              <a:rPr lang="en-US" sz="1800" dirty="0"/>
              <a:t>: The attachment relation associates the output of filters with the input of pipes and vice versa.</a:t>
            </a:r>
          </a:p>
          <a:p>
            <a:pPr>
              <a:lnSpc>
                <a:spcPct val="100000"/>
              </a:lnSpc>
              <a:spcBef>
                <a:spcPts val="600"/>
              </a:spcBef>
            </a:pPr>
            <a:r>
              <a:rPr lang="en-US" sz="1800" b="1" dirty="0"/>
              <a:t>Constraints</a:t>
            </a:r>
            <a:r>
              <a:rPr lang="en-US" sz="1800" dirty="0"/>
              <a:t>:</a:t>
            </a:r>
          </a:p>
          <a:p>
            <a:pPr lvl="1">
              <a:lnSpc>
                <a:spcPct val="100000"/>
              </a:lnSpc>
              <a:spcBef>
                <a:spcPts val="600"/>
              </a:spcBef>
            </a:pPr>
            <a:r>
              <a:rPr lang="en-US" sz="1800" dirty="0"/>
              <a:t>Pipes connect filter output ports to filter input ports.</a:t>
            </a:r>
          </a:p>
          <a:p>
            <a:pPr lvl="1">
              <a:lnSpc>
                <a:spcPct val="100000"/>
              </a:lnSpc>
              <a:spcBef>
                <a:spcPts val="600"/>
              </a:spcBef>
            </a:pPr>
            <a:r>
              <a:rPr lang="en-US" sz="1800" dirty="0"/>
              <a:t>Connected filters must agree on the type of data being passed along the connecting pipe.</a:t>
            </a:r>
          </a:p>
        </p:txBody>
      </p:sp>
    </p:spTree>
    <p:extLst>
      <p:ext uri="{BB962C8B-B14F-4D97-AF65-F5344CB8AC3E}">
        <p14:creationId xmlns:p14="http://schemas.microsoft.com/office/powerpoint/2010/main" val="145556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D07D-5AD7-291E-BAAD-EB8DA7B1F499}"/>
              </a:ext>
            </a:extLst>
          </p:cNvPr>
          <p:cNvSpPr>
            <a:spLocks noGrp="1"/>
          </p:cNvSpPr>
          <p:nvPr>
            <p:ph type="title"/>
          </p:nvPr>
        </p:nvSpPr>
        <p:spPr/>
        <p:txBody>
          <a:bodyPr/>
          <a:lstStyle/>
          <a:p>
            <a:r>
              <a:rPr lang="en-US" dirty="0"/>
              <a:t>Measuring Availability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DA538B-FC89-AFB7-79BC-FF9DEE16B319}"/>
                  </a:ext>
                </a:extLst>
              </p:cNvPr>
              <p:cNvSpPr>
                <a:spLocks noGrp="1"/>
              </p:cNvSpPr>
              <p:nvPr>
                <p:ph idx="1"/>
              </p:nvPr>
            </p:nvSpPr>
            <p:spPr/>
            <p:txBody>
              <a:bodyPr>
                <a:normAutofit/>
              </a:bodyPr>
              <a:lstStyle/>
              <a:p>
                <a:pPr marL="384048" lvl="2" indent="0">
                  <a:buNone/>
                </a:pPr>
                <a14:m>
                  <m:oMathPara xmlns:m="http://schemas.openxmlformats.org/officeDocument/2006/math">
                    <m:oMathParaPr>
                      <m:jc m:val="center"/>
                    </m:oMathParaPr>
                    <m:oMath xmlns:m="http://schemas.openxmlformats.org/officeDocument/2006/math">
                      <m:r>
                        <a:rPr lang="en-US" sz="2200" i="1" dirty="0" smtClean="0">
                          <a:latin typeface="Cambria Math" panose="02040503050406030204" pitchFamily="18" charset="0"/>
                        </a:rPr>
                        <m:t>𝑀𝑇𝐵𝐹</m:t>
                      </m:r>
                      <m:r>
                        <a:rPr lang="en-US" sz="2200" i="1" dirty="0" smtClean="0">
                          <a:latin typeface="Cambria Math" panose="02040503050406030204" pitchFamily="18" charset="0"/>
                        </a:rPr>
                        <m:t>/(</m:t>
                      </m:r>
                      <m:r>
                        <a:rPr lang="en-US" sz="2200" i="1" dirty="0" smtClean="0">
                          <a:latin typeface="Cambria Math" panose="02040503050406030204" pitchFamily="18" charset="0"/>
                        </a:rPr>
                        <m:t>𝑀𝑇𝐵𝐹</m:t>
                      </m:r>
                      <m:r>
                        <a:rPr lang="en-US" sz="2200" b="0" i="1" dirty="0" smtClean="0">
                          <a:latin typeface="Cambria Math" panose="02040503050406030204" pitchFamily="18" charset="0"/>
                        </a:rPr>
                        <m:t>+</m:t>
                      </m:r>
                      <m:r>
                        <a:rPr lang="en-US" sz="2200" i="1" dirty="0" smtClean="0">
                          <a:latin typeface="Cambria Math" panose="02040503050406030204" pitchFamily="18" charset="0"/>
                        </a:rPr>
                        <m:t> </m:t>
                      </m:r>
                      <m:r>
                        <a:rPr lang="en-US" sz="2200" i="1" dirty="0" smtClean="0">
                          <a:latin typeface="Cambria Math" panose="02040503050406030204" pitchFamily="18" charset="0"/>
                        </a:rPr>
                        <m:t>𝑀𝑇𝑇𝑅</m:t>
                      </m:r>
                      <m:r>
                        <a:rPr lang="en-US" sz="2200" i="1" dirty="0" smtClean="0">
                          <a:latin typeface="Cambria Math" panose="02040503050406030204" pitchFamily="18" charset="0"/>
                        </a:rPr>
                        <m:t>)</m:t>
                      </m:r>
                    </m:oMath>
                  </m:oMathPara>
                </a14:m>
                <a:endParaRPr lang="en-US" sz="2200" dirty="0"/>
              </a:p>
              <a:p>
                <a:pPr marL="384048" lvl="2" indent="0">
                  <a:buNone/>
                </a:pPr>
                <a:endParaRPr lang="en-US" sz="2200" dirty="0"/>
              </a:p>
              <a:p>
                <a:pPr marL="384048" lvl="2" indent="0">
                  <a:buNone/>
                </a:pPr>
                <a:r>
                  <a:rPr lang="en-US" sz="2200" dirty="0"/>
                  <a:t>MTBF – Mean Time Between Failures</a:t>
                </a:r>
              </a:p>
              <a:p>
                <a:pPr marL="384048" lvl="2" indent="0">
                  <a:buNone/>
                </a:pPr>
                <a:r>
                  <a:rPr lang="en-US" sz="2200" dirty="0"/>
                  <a:t>MTTR – Mean Time to Repair</a:t>
                </a:r>
              </a:p>
              <a:p>
                <a:pPr marL="384048" lvl="2" indent="0">
                  <a:buNone/>
                </a:pPr>
                <a:endParaRPr lang="en-US" sz="2200" dirty="0"/>
              </a:p>
              <a:p>
                <a:pPr marL="384048" lvl="2" indent="0">
                  <a:buNone/>
                </a:pPr>
                <a:endParaRPr lang="en-US" sz="2200" dirty="0"/>
              </a:p>
            </p:txBody>
          </p:sp>
        </mc:Choice>
        <mc:Fallback xmlns="">
          <p:sp>
            <p:nvSpPr>
              <p:cNvPr id="3" name="Content Placeholder 2">
                <a:extLst>
                  <a:ext uri="{FF2B5EF4-FFF2-40B4-BE49-F238E27FC236}">
                    <a16:creationId xmlns:a16="http://schemas.microsoft.com/office/drawing/2014/main" id="{EFDA538B-FC89-AFB7-79BC-FF9DEE16B319}"/>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589C0C1A-4358-FA1D-1A80-91E3DE9E9DCE}"/>
              </a:ext>
            </a:extLst>
          </p:cNvPr>
          <p:cNvGraphicFramePr>
            <a:graphicFrameLocks noGrp="1"/>
          </p:cNvGraphicFramePr>
          <p:nvPr>
            <p:extLst>
              <p:ext uri="{D42A27DB-BD31-4B8C-83A1-F6EECF244321}">
                <p14:modId xmlns:p14="http://schemas.microsoft.com/office/powerpoint/2010/main" val="308146284"/>
              </p:ext>
            </p:extLst>
          </p:nvPr>
        </p:nvGraphicFramePr>
        <p:xfrm>
          <a:off x="1078135" y="3739677"/>
          <a:ext cx="6096000" cy="2225040"/>
        </p:xfrm>
        <a:graphic>
          <a:graphicData uri="http://schemas.openxmlformats.org/drawingml/2006/table">
            <a:tbl>
              <a:tblPr firstRow="1" bandRow="1">
                <a:tableStyleId>{5C22544A-7EE6-4342-B048-85BDC9FD1C3A}</a:tableStyleId>
              </a:tblPr>
              <a:tblGrid>
                <a:gridCol w="1823763">
                  <a:extLst>
                    <a:ext uri="{9D8B030D-6E8A-4147-A177-3AD203B41FA5}">
                      <a16:colId xmlns:a16="http://schemas.microsoft.com/office/drawing/2014/main" val="1714692631"/>
                    </a:ext>
                  </a:extLst>
                </a:gridCol>
                <a:gridCol w="2240237">
                  <a:extLst>
                    <a:ext uri="{9D8B030D-6E8A-4147-A177-3AD203B41FA5}">
                      <a16:colId xmlns:a16="http://schemas.microsoft.com/office/drawing/2014/main" val="4012051241"/>
                    </a:ext>
                  </a:extLst>
                </a:gridCol>
                <a:gridCol w="2032000">
                  <a:extLst>
                    <a:ext uri="{9D8B030D-6E8A-4147-A177-3AD203B41FA5}">
                      <a16:colId xmlns:a16="http://schemas.microsoft.com/office/drawing/2014/main" val="1560881208"/>
                    </a:ext>
                  </a:extLst>
                </a:gridCol>
              </a:tblGrid>
              <a:tr h="370840">
                <a:tc>
                  <a:txBody>
                    <a:bodyPr/>
                    <a:lstStyle/>
                    <a:p>
                      <a:r>
                        <a:rPr lang="en-US" dirty="0"/>
                        <a:t>Availability</a:t>
                      </a:r>
                    </a:p>
                  </a:txBody>
                  <a:tcPr/>
                </a:tc>
                <a:tc>
                  <a:txBody>
                    <a:bodyPr/>
                    <a:lstStyle/>
                    <a:p>
                      <a:r>
                        <a:rPr lang="en-US" dirty="0"/>
                        <a:t>Downtime / 90 days</a:t>
                      </a:r>
                    </a:p>
                  </a:txBody>
                  <a:tcPr/>
                </a:tc>
                <a:tc>
                  <a:txBody>
                    <a:bodyPr/>
                    <a:lstStyle/>
                    <a:p>
                      <a:r>
                        <a:rPr lang="en-US" dirty="0"/>
                        <a:t>Downtime / Year</a:t>
                      </a:r>
                    </a:p>
                  </a:txBody>
                  <a:tcPr/>
                </a:tc>
                <a:extLst>
                  <a:ext uri="{0D108BD9-81ED-4DB2-BD59-A6C34878D82A}">
                    <a16:rowId xmlns:a16="http://schemas.microsoft.com/office/drawing/2014/main" val="1583220033"/>
                  </a:ext>
                </a:extLst>
              </a:tr>
              <a:tr h="370840">
                <a:tc>
                  <a:txBody>
                    <a:bodyPr/>
                    <a:lstStyle/>
                    <a:p>
                      <a:r>
                        <a:rPr lang="en-US" dirty="0"/>
                        <a:t>99.0%</a:t>
                      </a:r>
                    </a:p>
                  </a:txBody>
                  <a:tcPr/>
                </a:tc>
                <a:tc>
                  <a:txBody>
                    <a:bodyPr/>
                    <a:lstStyle/>
                    <a:p>
                      <a:r>
                        <a:rPr lang="en-US" dirty="0"/>
                        <a:t>21 </a:t>
                      </a:r>
                      <a:r>
                        <a:rPr lang="en-US" dirty="0" err="1"/>
                        <a:t>hrs</a:t>
                      </a:r>
                      <a:r>
                        <a:rPr lang="en-US" dirty="0"/>
                        <a:t>, 36 min</a:t>
                      </a:r>
                    </a:p>
                  </a:txBody>
                  <a:tcPr/>
                </a:tc>
                <a:tc>
                  <a:txBody>
                    <a:bodyPr/>
                    <a:lstStyle/>
                    <a:p>
                      <a:r>
                        <a:rPr lang="en-US" dirty="0"/>
                        <a:t>3 days, 15.6 </a:t>
                      </a:r>
                      <a:r>
                        <a:rPr lang="en-US" dirty="0" err="1"/>
                        <a:t>hrs</a:t>
                      </a:r>
                      <a:endParaRPr lang="en-US" dirty="0"/>
                    </a:p>
                  </a:txBody>
                  <a:tcPr/>
                </a:tc>
                <a:extLst>
                  <a:ext uri="{0D108BD9-81ED-4DB2-BD59-A6C34878D82A}">
                    <a16:rowId xmlns:a16="http://schemas.microsoft.com/office/drawing/2014/main" val="2787568168"/>
                  </a:ext>
                </a:extLst>
              </a:tr>
              <a:tr h="370840">
                <a:tc>
                  <a:txBody>
                    <a:bodyPr/>
                    <a:lstStyle/>
                    <a:p>
                      <a:r>
                        <a:rPr lang="en-US" dirty="0"/>
                        <a:t>99.9%</a:t>
                      </a:r>
                    </a:p>
                  </a:txBody>
                  <a:tcPr/>
                </a:tc>
                <a:tc>
                  <a:txBody>
                    <a:bodyPr/>
                    <a:lstStyle/>
                    <a:p>
                      <a:r>
                        <a:rPr lang="en-US" dirty="0"/>
                        <a:t>2 </a:t>
                      </a:r>
                      <a:r>
                        <a:rPr lang="en-US" dirty="0" err="1"/>
                        <a:t>hrs</a:t>
                      </a:r>
                      <a:r>
                        <a:rPr lang="en-US" dirty="0"/>
                        <a:t>, 10 min</a:t>
                      </a:r>
                    </a:p>
                  </a:txBody>
                  <a:tcPr/>
                </a:tc>
                <a:tc>
                  <a:txBody>
                    <a:bodyPr/>
                    <a:lstStyle/>
                    <a:p>
                      <a:r>
                        <a:rPr lang="en-US" dirty="0"/>
                        <a:t>8 </a:t>
                      </a:r>
                      <a:r>
                        <a:rPr lang="en-US" dirty="0" err="1"/>
                        <a:t>hrs</a:t>
                      </a:r>
                      <a:r>
                        <a:rPr lang="en-US" dirty="0"/>
                        <a:t>, 0 min, 46 sec</a:t>
                      </a:r>
                    </a:p>
                  </a:txBody>
                  <a:tcPr/>
                </a:tc>
                <a:extLst>
                  <a:ext uri="{0D108BD9-81ED-4DB2-BD59-A6C34878D82A}">
                    <a16:rowId xmlns:a16="http://schemas.microsoft.com/office/drawing/2014/main" val="80743079"/>
                  </a:ext>
                </a:extLst>
              </a:tr>
              <a:tr h="370840">
                <a:tc>
                  <a:txBody>
                    <a:bodyPr/>
                    <a:lstStyle/>
                    <a:p>
                      <a:r>
                        <a:rPr lang="en-US" dirty="0"/>
                        <a:t>99.99%</a:t>
                      </a:r>
                    </a:p>
                  </a:txBody>
                  <a:tcPr/>
                </a:tc>
                <a:tc>
                  <a:txBody>
                    <a:bodyPr/>
                    <a:lstStyle/>
                    <a:p>
                      <a:r>
                        <a:rPr lang="en-US" dirty="0"/>
                        <a:t>12 min, 58 sec</a:t>
                      </a:r>
                    </a:p>
                  </a:txBody>
                  <a:tcPr/>
                </a:tc>
                <a:tc>
                  <a:txBody>
                    <a:bodyPr/>
                    <a:lstStyle/>
                    <a:p>
                      <a:r>
                        <a:rPr lang="en-US" dirty="0"/>
                        <a:t>52 min, 34 sec</a:t>
                      </a:r>
                    </a:p>
                  </a:txBody>
                  <a:tcPr/>
                </a:tc>
                <a:extLst>
                  <a:ext uri="{0D108BD9-81ED-4DB2-BD59-A6C34878D82A}">
                    <a16:rowId xmlns:a16="http://schemas.microsoft.com/office/drawing/2014/main" val="702582497"/>
                  </a:ext>
                </a:extLst>
              </a:tr>
              <a:tr h="370840">
                <a:tc>
                  <a:txBody>
                    <a:bodyPr/>
                    <a:lstStyle/>
                    <a:p>
                      <a:r>
                        <a:rPr lang="en-US" dirty="0"/>
                        <a:t>99.999%</a:t>
                      </a:r>
                    </a:p>
                  </a:txBody>
                  <a:tcPr/>
                </a:tc>
                <a:tc>
                  <a:txBody>
                    <a:bodyPr/>
                    <a:lstStyle/>
                    <a:p>
                      <a:r>
                        <a:rPr lang="en-US" dirty="0"/>
                        <a:t>1 min, 18 sec</a:t>
                      </a:r>
                    </a:p>
                  </a:txBody>
                  <a:tcPr/>
                </a:tc>
                <a:tc>
                  <a:txBody>
                    <a:bodyPr/>
                    <a:lstStyle/>
                    <a:p>
                      <a:r>
                        <a:rPr lang="en-US" dirty="0"/>
                        <a:t>5 min, 15 sec</a:t>
                      </a:r>
                    </a:p>
                  </a:txBody>
                  <a:tcPr/>
                </a:tc>
                <a:extLst>
                  <a:ext uri="{0D108BD9-81ED-4DB2-BD59-A6C34878D82A}">
                    <a16:rowId xmlns:a16="http://schemas.microsoft.com/office/drawing/2014/main" val="1850226866"/>
                  </a:ext>
                </a:extLst>
              </a:tr>
              <a:tr h="370840">
                <a:tc>
                  <a:txBody>
                    <a:bodyPr/>
                    <a:lstStyle/>
                    <a:p>
                      <a:r>
                        <a:rPr lang="en-US" dirty="0"/>
                        <a:t>99.9999%</a:t>
                      </a:r>
                    </a:p>
                  </a:txBody>
                  <a:tcPr/>
                </a:tc>
                <a:tc>
                  <a:txBody>
                    <a:bodyPr/>
                    <a:lstStyle/>
                    <a:p>
                      <a:r>
                        <a:rPr lang="en-US" dirty="0"/>
                        <a:t>8 sec</a:t>
                      </a:r>
                    </a:p>
                  </a:txBody>
                  <a:tcPr/>
                </a:tc>
                <a:tc>
                  <a:txBody>
                    <a:bodyPr/>
                    <a:lstStyle/>
                    <a:p>
                      <a:r>
                        <a:rPr lang="en-US" dirty="0"/>
                        <a:t>32 sec</a:t>
                      </a:r>
                    </a:p>
                  </a:txBody>
                  <a:tcPr/>
                </a:tc>
                <a:extLst>
                  <a:ext uri="{0D108BD9-81ED-4DB2-BD59-A6C34878D82A}">
                    <a16:rowId xmlns:a16="http://schemas.microsoft.com/office/drawing/2014/main" val="164810506"/>
                  </a:ext>
                </a:extLst>
              </a:tr>
            </a:tbl>
          </a:graphicData>
        </a:graphic>
      </p:graphicFrame>
    </p:spTree>
    <p:extLst>
      <p:ext uri="{BB962C8B-B14F-4D97-AF65-F5344CB8AC3E}">
        <p14:creationId xmlns:p14="http://schemas.microsoft.com/office/powerpoint/2010/main" val="4038706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8918BF-6652-4B05-8D0F-805F347856A9}"/>
              </a:ext>
            </a:extLst>
          </p:cNvPr>
          <p:cNvSpPr>
            <a:spLocks noGrp="1"/>
          </p:cNvSpPr>
          <p:nvPr>
            <p:ph type="title"/>
          </p:nvPr>
        </p:nvSpPr>
        <p:spPr/>
        <p:txBody>
          <a:bodyPr/>
          <a:lstStyle/>
          <a:p>
            <a:r>
              <a:rPr lang="en-US" dirty="0"/>
              <a:t>Pipeline Architecture Examples</a:t>
            </a:r>
          </a:p>
        </p:txBody>
      </p:sp>
      <p:pic>
        <p:nvPicPr>
          <p:cNvPr id="6" name="Picture 5">
            <a:extLst>
              <a:ext uri="{FF2B5EF4-FFF2-40B4-BE49-F238E27FC236}">
                <a16:creationId xmlns:a16="http://schemas.microsoft.com/office/drawing/2014/main" id="{CCD90D53-B84D-4B19-9683-E02DDC4B38FD}"/>
              </a:ext>
            </a:extLst>
          </p:cNvPr>
          <p:cNvPicPr>
            <a:picLocks noChangeAspect="1"/>
          </p:cNvPicPr>
          <p:nvPr/>
        </p:nvPicPr>
        <p:blipFill>
          <a:blip r:embed="rId2"/>
          <a:stretch>
            <a:fillRect/>
          </a:stretch>
        </p:blipFill>
        <p:spPr>
          <a:xfrm>
            <a:off x="1570891" y="2296306"/>
            <a:ext cx="6002217" cy="1132694"/>
          </a:xfrm>
          <a:prstGeom prst="rect">
            <a:avLst/>
          </a:prstGeom>
        </p:spPr>
      </p:pic>
      <p:pic>
        <p:nvPicPr>
          <p:cNvPr id="8" name="Picture 7">
            <a:extLst>
              <a:ext uri="{FF2B5EF4-FFF2-40B4-BE49-F238E27FC236}">
                <a16:creationId xmlns:a16="http://schemas.microsoft.com/office/drawing/2014/main" id="{1AE357DA-A09F-4E67-91D8-1160BFAF4D2F}"/>
              </a:ext>
            </a:extLst>
          </p:cNvPr>
          <p:cNvPicPr>
            <a:picLocks noChangeAspect="1"/>
          </p:cNvPicPr>
          <p:nvPr/>
        </p:nvPicPr>
        <p:blipFill>
          <a:blip r:embed="rId3"/>
          <a:stretch>
            <a:fillRect/>
          </a:stretch>
        </p:blipFill>
        <p:spPr>
          <a:xfrm>
            <a:off x="1677118" y="3402874"/>
            <a:ext cx="5789761" cy="2929402"/>
          </a:xfrm>
          <a:prstGeom prst="rect">
            <a:avLst/>
          </a:prstGeom>
        </p:spPr>
      </p:pic>
      <p:sp>
        <p:nvSpPr>
          <p:cNvPr id="9" name="TextBox 8">
            <a:extLst>
              <a:ext uri="{FF2B5EF4-FFF2-40B4-BE49-F238E27FC236}">
                <a16:creationId xmlns:a16="http://schemas.microsoft.com/office/drawing/2014/main" id="{AB5C5E09-AA77-47B9-AC33-A4B0F17B517C}"/>
              </a:ext>
            </a:extLst>
          </p:cNvPr>
          <p:cNvSpPr txBox="1"/>
          <p:nvPr/>
        </p:nvSpPr>
        <p:spPr>
          <a:xfrm>
            <a:off x="4823560" y="6540555"/>
            <a:ext cx="4084852" cy="215444"/>
          </a:xfrm>
          <a:prstGeom prst="rect">
            <a:avLst/>
          </a:prstGeom>
          <a:noFill/>
        </p:spPr>
        <p:txBody>
          <a:bodyPr wrap="square" rtlCol="0">
            <a:spAutoFit/>
          </a:bodyPr>
          <a:lstStyle/>
          <a:p>
            <a:r>
              <a:rPr lang="en-US" sz="800" dirty="0" err="1">
                <a:effectLst/>
                <a:latin typeface="Times New Roman" panose="02020603050405020304" pitchFamily="18" charset="0"/>
                <a:ea typeface="DengXian" panose="02010600030101010101" pitchFamily="2" charset="-122"/>
              </a:rPr>
              <a:t>Garlan</a:t>
            </a:r>
            <a:r>
              <a:rPr lang="en-US" sz="800" dirty="0">
                <a:effectLst/>
                <a:latin typeface="Times New Roman" panose="02020603050405020304" pitchFamily="18" charset="0"/>
                <a:ea typeface="DengXian" panose="02010600030101010101" pitchFamily="2" charset="-122"/>
              </a:rPr>
              <a:t>, David, and Mary Shaw. “AN INTRODUCTION TO SOFTWARE ARCHITECTURE.” </a:t>
            </a:r>
            <a:endParaRPr lang="en-US" sz="800" dirty="0"/>
          </a:p>
        </p:txBody>
      </p:sp>
    </p:spTree>
    <p:extLst>
      <p:ext uri="{BB962C8B-B14F-4D97-AF65-F5344CB8AC3E}">
        <p14:creationId xmlns:p14="http://schemas.microsoft.com/office/powerpoint/2010/main" val="2303107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Pattern</a:t>
            </a:r>
          </a:p>
        </p:txBody>
      </p:sp>
      <p:sp>
        <p:nvSpPr>
          <p:cNvPr id="3" name="Content Placeholder 2"/>
          <p:cNvSpPr>
            <a:spLocks noGrp="1"/>
          </p:cNvSpPr>
          <p:nvPr>
            <p:ph idx="1"/>
          </p:nvPr>
        </p:nvSpPr>
        <p:spPr/>
        <p:txBody>
          <a:bodyPr>
            <a:normAutofit fontScale="92500" lnSpcReduction="20000"/>
          </a:bodyPr>
          <a:lstStyle/>
          <a:p>
            <a:pPr>
              <a:lnSpc>
                <a:spcPct val="100000"/>
              </a:lnSpc>
            </a:pPr>
            <a:r>
              <a:rPr lang="en-US" b="1" dirty="0"/>
              <a:t>Context</a:t>
            </a:r>
            <a:r>
              <a:rPr lang="en-US" dirty="0"/>
              <a:t> - An immature or </a:t>
            </a:r>
            <a:r>
              <a:rPr lang="en-US" b="1" dirty="0"/>
              <a:t>poorly specified domain</a:t>
            </a:r>
            <a:r>
              <a:rPr lang="en-US" dirty="0"/>
              <a:t> with </a:t>
            </a:r>
            <a:r>
              <a:rPr lang="en-US" b="1" dirty="0"/>
              <a:t>no deterministic or optimal solution</a:t>
            </a:r>
            <a:r>
              <a:rPr lang="en-US" dirty="0"/>
              <a:t> known for the problem. Hence, software systems that need to </a:t>
            </a:r>
            <a:r>
              <a:rPr lang="en-US" b="1" dirty="0"/>
              <a:t>integrate large and diverse specialized modules, and implement complex, nondeterministic control strategies</a:t>
            </a:r>
            <a:r>
              <a:rPr lang="en-US" dirty="0"/>
              <a:t>. E.g., speech recognition, other AI “expert” applications. Metaphor of humans collaborating with a blackboard. </a:t>
            </a:r>
          </a:p>
          <a:p>
            <a:pPr>
              <a:lnSpc>
                <a:spcPct val="100000"/>
              </a:lnSpc>
            </a:pPr>
            <a:r>
              <a:rPr lang="en-US" b="1" dirty="0"/>
              <a:t>Problem</a:t>
            </a:r>
            <a:r>
              <a:rPr lang="en-US" dirty="0"/>
              <a:t> –The problem </a:t>
            </a:r>
            <a:r>
              <a:rPr lang="en-US" b="1" dirty="0"/>
              <a:t>spans several fields of expertise</a:t>
            </a:r>
            <a:r>
              <a:rPr lang="en-US" dirty="0"/>
              <a:t> that require a </a:t>
            </a:r>
            <a:r>
              <a:rPr lang="en-US" b="1" dirty="0"/>
              <a:t>sequence</a:t>
            </a:r>
            <a:r>
              <a:rPr lang="en-US" dirty="0"/>
              <a:t> of independent algorithmic </a:t>
            </a:r>
            <a:r>
              <a:rPr lang="en-US" b="1" dirty="0"/>
              <a:t>transformations.</a:t>
            </a:r>
            <a:r>
              <a:rPr lang="en-US" dirty="0"/>
              <a:t> Intermediate </a:t>
            </a:r>
            <a:r>
              <a:rPr lang="en-US" b="1" dirty="0"/>
              <a:t>solutions</a:t>
            </a:r>
            <a:r>
              <a:rPr lang="en-US" dirty="0"/>
              <a:t> require </a:t>
            </a:r>
            <a:r>
              <a:rPr lang="en-US" b="1" dirty="0"/>
              <a:t>different representations</a:t>
            </a:r>
            <a:r>
              <a:rPr lang="en-US" dirty="0"/>
              <a:t>. Algorithm experimentation may be required. The </a:t>
            </a:r>
            <a:r>
              <a:rPr lang="en-US" b="1" dirty="0"/>
              <a:t>control strategy is complex </a:t>
            </a:r>
            <a:r>
              <a:rPr lang="en-US" dirty="0"/>
              <a:t>and cannot be determined statically. </a:t>
            </a:r>
          </a:p>
          <a:p>
            <a:pPr>
              <a:lnSpc>
                <a:spcPct val="100000"/>
              </a:lnSpc>
            </a:pPr>
            <a:r>
              <a:rPr lang="en-US" b="1" dirty="0"/>
              <a:t>Solution</a:t>
            </a:r>
            <a:r>
              <a:rPr lang="en-US" dirty="0"/>
              <a:t> - a </a:t>
            </a:r>
            <a:r>
              <a:rPr lang="en-US" b="1" dirty="0"/>
              <a:t>collection of independent specialized programs work cooperatively</a:t>
            </a:r>
            <a:r>
              <a:rPr lang="en-US" dirty="0"/>
              <a:t> utilizing a </a:t>
            </a:r>
            <a:r>
              <a:rPr lang="en-US" b="1" dirty="0"/>
              <a:t>common data structure</a:t>
            </a:r>
            <a:r>
              <a:rPr lang="en-US" dirty="0"/>
              <a:t>. A </a:t>
            </a:r>
            <a:r>
              <a:rPr lang="en-US" b="1" dirty="0"/>
              <a:t>central controller </a:t>
            </a:r>
            <a:r>
              <a:rPr lang="en-US" dirty="0"/>
              <a:t>coordinates the knowledge sources based on the state of the solution. </a:t>
            </a:r>
          </a:p>
        </p:txBody>
      </p:sp>
    </p:spTree>
    <p:extLst>
      <p:ext uri="{BB962C8B-B14F-4D97-AF65-F5344CB8AC3E}">
        <p14:creationId xmlns:p14="http://schemas.microsoft.com/office/powerpoint/2010/main" val="26942248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Example</a:t>
            </a:r>
          </a:p>
        </p:txBody>
      </p:sp>
      <p:pic>
        <p:nvPicPr>
          <p:cNvPr id="4" name="Content Placeholder 3"/>
          <p:cNvPicPr>
            <a:picLocks noGrp="1" noChangeAspect="1"/>
          </p:cNvPicPr>
          <p:nvPr>
            <p:ph idx="4294967295"/>
          </p:nvPr>
        </p:nvPicPr>
        <p:blipFill>
          <a:blip r:embed="rId2"/>
          <a:stretch>
            <a:fillRect/>
          </a:stretch>
        </p:blipFill>
        <p:spPr>
          <a:xfrm>
            <a:off x="0" y="1873250"/>
            <a:ext cx="3962400" cy="2974975"/>
          </a:xfrm>
          <a:prstGeom prst="rect">
            <a:avLst/>
          </a:prstGeom>
        </p:spPr>
      </p:pic>
      <p:pic>
        <p:nvPicPr>
          <p:cNvPr id="5" name="Picture 4"/>
          <p:cNvPicPr>
            <a:picLocks noChangeAspect="1"/>
          </p:cNvPicPr>
          <p:nvPr/>
        </p:nvPicPr>
        <p:blipFill>
          <a:blip r:embed="rId3"/>
          <a:stretch>
            <a:fillRect/>
          </a:stretch>
        </p:blipFill>
        <p:spPr>
          <a:xfrm>
            <a:off x="3810000" y="3581400"/>
            <a:ext cx="5143500" cy="2533650"/>
          </a:xfrm>
          <a:prstGeom prst="rect">
            <a:avLst/>
          </a:prstGeom>
        </p:spPr>
      </p:pic>
    </p:spTree>
    <p:extLst>
      <p:ext uri="{BB962C8B-B14F-4D97-AF65-F5344CB8AC3E}">
        <p14:creationId xmlns:p14="http://schemas.microsoft.com/office/powerpoint/2010/main" val="3566424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Solution - 1</a:t>
            </a:r>
          </a:p>
        </p:txBody>
      </p:sp>
      <p:sp>
        <p:nvSpPr>
          <p:cNvPr id="3" name="Content Placeholder 2"/>
          <p:cNvSpPr>
            <a:spLocks noGrp="1"/>
          </p:cNvSpPr>
          <p:nvPr>
            <p:ph idx="1"/>
          </p:nvPr>
        </p:nvSpPr>
        <p:spPr/>
        <p:txBody>
          <a:bodyPr>
            <a:normAutofit lnSpcReduction="10000"/>
          </a:bodyPr>
          <a:lstStyle/>
          <a:p>
            <a:pPr>
              <a:lnSpc>
                <a:spcPct val="100000"/>
              </a:lnSpc>
            </a:pPr>
            <a:r>
              <a:rPr lang="en-US" b="1" dirty="0"/>
              <a:t>Overview</a:t>
            </a:r>
            <a:r>
              <a:rPr lang="en-US" dirty="0"/>
              <a:t> - Problem solvers work independently (and opportunistically) on parts of the problem. They share a common data structure (the blackboard). A central controller manages access to the blackboard. The blackboard may be structured (e.g. into levels of abstraction) so problem solvers may work at different levels. Blackboard contains original input and/or partial solutions</a:t>
            </a:r>
          </a:p>
          <a:p>
            <a:pPr>
              <a:lnSpc>
                <a:spcPct val="100000"/>
              </a:lnSpc>
            </a:pPr>
            <a:r>
              <a:rPr lang="en-US" b="1" dirty="0"/>
              <a:t>Elements</a:t>
            </a:r>
          </a:p>
          <a:p>
            <a:pPr lvl="1">
              <a:lnSpc>
                <a:spcPct val="100000"/>
              </a:lnSpc>
            </a:pPr>
            <a:r>
              <a:rPr lang="en-US" i="1" dirty="0"/>
              <a:t>Knowledge source </a:t>
            </a:r>
            <a:r>
              <a:rPr lang="en-US" dirty="0"/>
              <a:t>- separate, independent subsystems that solve specific aspects of the overall problem</a:t>
            </a:r>
          </a:p>
          <a:p>
            <a:pPr lvl="1">
              <a:lnSpc>
                <a:spcPct val="100000"/>
              </a:lnSpc>
            </a:pPr>
            <a:r>
              <a:rPr lang="en-US" i="1" dirty="0"/>
              <a:t>Blackboard</a:t>
            </a:r>
            <a:r>
              <a:rPr lang="en-US" dirty="0"/>
              <a:t> - the central data store for solution space and control data It provides an interface to enable knowledge source access</a:t>
            </a:r>
          </a:p>
          <a:p>
            <a:pPr lvl="1">
              <a:lnSpc>
                <a:spcPct val="100000"/>
              </a:lnSpc>
            </a:pPr>
            <a:r>
              <a:rPr lang="en-US" i="1" dirty="0"/>
              <a:t>Control</a:t>
            </a:r>
            <a:r>
              <a:rPr lang="en-US" dirty="0"/>
              <a:t> – uses data in the blackboard to coordinate the sequence interaction between knowledge sources</a:t>
            </a:r>
          </a:p>
          <a:p>
            <a:pPr lvl="1">
              <a:lnSpc>
                <a:spcPct val="100000"/>
              </a:lnSpc>
            </a:pPr>
            <a:endParaRPr lang="en-US" dirty="0"/>
          </a:p>
        </p:txBody>
      </p:sp>
    </p:spTree>
    <p:extLst>
      <p:ext uri="{BB962C8B-B14F-4D97-AF65-F5344CB8AC3E}">
        <p14:creationId xmlns:p14="http://schemas.microsoft.com/office/powerpoint/2010/main" val="2563202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Solution – 2</a:t>
            </a:r>
          </a:p>
        </p:txBody>
      </p:sp>
      <p:sp>
        <p:nvSpPr>
          <p:cNvPr id="3" name="Content Placeholder 2"/>
          <p:cNvSpPr>
            <a:spLocks noGrp="1"/>
          </p:cNvSpPr>
          <p:nvPr>
            <p:ph idx="1"/>
          </p:nvPr>
        </p:nvSpPr>
        <p:spPr/>
        <p:txBody>
          <a:bodyPr>
            <a:normAutofit/>
          </a:bodyPr>
          <a:lstStyle/>
          <a:p>
            <a:r>
              <a:rPr lang="en-US" b="1" dirty="0"/>
              <a:t>Relations</a:t>
            </a:r>
            <a:r>
              <a:rPr lang="en-US" dirty="0"/>
              <a:t> – knowledge sources are completely independent. They are coordinated by the state of data in the blackboard and control directed actuation.</a:t>
            </a:r>
          </a:p>
          <a:p>
            <a:r>
              <a:rPr lang="en-US" b="1" dirty="0"/>
              <a:t>Constraints</a:t>
            </a:r>
            <a:r>
              <a:rPr lang="en-US" dirty="0"/>
              <a:t> – computationally expensive, low support for parallelism, no good solution is guaranteed, control solution may be heuristic </a:t>
            </a:r>
          </a:p>
          <a:p>
            <a:r>
              <a:rPr lang="en-US" b="1" dirty="0"/>
              <a:t>Weaknesses</a:t>
            </a:r>
            <a:r>
              <a:rPr lang="en-US" dirty="0"/>
              <a:t> - Difficulty of testing, may be hard to develop </a:t>
            </a:r>
          </a:p>
          <a:p>
            <a:endParaRPr lang="en-US" dirty="0"/>
          </a:p>
        </p:txBody>
      </p:sp>
    </p:spTree>
    <p:extLst>
      <p:ext uri="{BB962C8B-B14F-4D97-AF65-F5344CB8AC3E}">
        <p14:creationId xmlns:p14="http://schemas.microsoft.com/office/powerpoint/2010/main" val="23798493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84826E-47A3-0CF2-129B-139158E16424}"/>
              </a:ext>
            </a:extLst>
          </p:cNvPr>
          <p:cNvSpPr>
            <a:spLocks noGrp="1"/>
          </p:cNvSpPr>
          <p:nvPr>
            <p:ph type="title"/>
          </p:nvPr>
        </p:nvSpPr>
        <p:spPr/>
        <p:txBody>
          <a:bodyPr/>
          <a:lstStyle/>
          <a:p>
            <a:r>
              <a:rPr lang="en-US" dirty="0"/>
              <a:t>Integrability</a:t>
            </a:r>
          </a:p>
        </p:txBody>
      </p:sp>
      <p:sp>
        <p:nvSpPr>
          <p:cNvPr id="5" name="Text Placeholder 4">
            <a:extLst>
              <a:ext uri="{FF2B5EF4-FFF2-40B4-BE49-F238E27FC236}">
                <a16:creationId xmlns:a16="http://schemas.microsoft.com/office/drawing/2014/main" id="{25A3B6C0-F750-A50D-26F2-17C31A3F9AA6}"/>
              </a:ext>
            </a:extLst>
          </p:cNvPr>
          <p:cNvSpPr>
            <a:spLocks noGrp="1"/>
          </p:cNvSpPr>
          <p:nvPr>
            <p:ph type="body" idx="1"/>
          </p:nvPr>
        </p:nvSpPr>
        <p:spPr/>
        <p:txBody>
          <a:bodyPr/>
          <a:lstStyle/>
          <a:p>
            <a:r>
              <a:rPr lang="en-US" dirty="0"/>
              <a:t>Reducing The costs and Technical risks of anticipated and unanticipated future integration tasks</a:t>
            </a:r>
          </a:p>
        </p:txBody>
      </p:sp>
    </p:spTree>
    <p:extLst>
      <p:ext uri="{BB962C8B-B14F-4D97-AF65-F5344CB8AC3E}">
        <p14:creationId xmlns:p14="http://schemas.microsoft.com/office/powerpoint/2010/main" val="36471036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a:bodyPr>
          <a:lstStyle/>
          <a:p>
            <a:pPr lvl="1"/>
            <a:r>
              <a:rPr lang="en-US" sz="1600" b="1" dirty="0"/>
              <a:t>Components may be coupled temporally or through resources </a:t>
            </a:r>
            <a:r>
              <a:rPr lang="en-US" sz="1600" dirty="0"/>
              <a:t>– they share and compete for finite resources</a:t>
            </a:r>
          </a:p>
          <a:p>
            <a:pPr lvl="1"/>
            <a:r>
              <a:rPr lang="en-US" sz="1600" b="1" dirty="0"/>
              <a:t>Components may be semantically linked </a:t>
            </a:r>
            <a:r>
              <a:rPr lang="en-US" sz="1600" dirty="0"/>
              <a:t>– they share knowledge of the same protocol, file format, metadata, unit of measure, etc.</a:t>
            </a:r>
          </a:p>
          <a:p>
            <a:pPr lvl="1"/>
            <a:endParaRPr lang="en-US" sz="1600" dirty="0"/>
          </a:p>
          <a:p>
            <a:pPr lvl="1"/>
            <a:r>
              <a:rPr lang="en-US" sz="1600" dirty="0"/>
              <a:t>Distance can be a good tool for measuring the dependencies between components</a:t>
            </a:r>
          </a:p>
          <a:p>
            <a:pPr lvl="2"/>
            <a:r>
              <a:rPr lang="en-US" sz="1200" b="1" dirty="0"/>
              <a:t>Syntactic Distance </a:t>
            </a:r>
            <a:r>
              <a:rPr lang="en-US" sz="1200" dirty="0"/>
              <a:t>– agreement on the number and type of data elements being shared</a:t>
            </a:r>
          </a:p>
          <a:p>
            <a:pPr lvl="2"/>
            <a:r>
              <a:rPr lang="en-US" sz="1200" b="1" dirty="0"/>
              <a:t>Data Semantic Distance </a:t>
            </a:r>
            <a:r>
              <a:rPr lang="en-US" sz="1200" dirty="0"/>
              <a:t>– agreement on data semantics, values are interpreted the same</a:t>
            </a:r>
          </a:p>
          <a:p>
            <a:pPr lvl="2"/>
            <a:r>
              <a:rPr lang="en-US" sz="1200" b="1" dirty="0"/>
              <a:t>Behavioral Semantic Distance </a:t>
            </a:r>
            <a:r>
              <a:rPr lang="en-US" sz="1200" dirty="0"/>
              <a:t>– agreement on behavior, especially the states and modes of the system</a:t>
            </a:r>
          </a:p>
          <a:p>
            <a:pPr lvl="2"/>
            <a:r>
              <a:rPr lang="en-US" sz="1200" b="1" dirty="0"/>
              <a:t>Temporal Distance </a:t>
            </a:r>
            <a:r>
              <a:rPr lang="en-US" sz="1200" dirty="0"/>
              <a:t>– agreement on assumptions about time</a:t>
            </a:r>
          </a:p>
          <a:p>
            <a:pPr lvl="2"/>
            <a:r>
              <a:rPr lang="en-US" sz="1200" b="1" dirty="0"/>
              <a:t>Resource Distance </a:t>
            </a:r>
            <a:r>
              <a:rPr lang="en-US" sz="1200" dirty="0"/>
              <a:t>– agreement on the assumptions about shared resources</a:t>
            </a:r>
          </a:p>
          <a:p>
            <a:pPr lvl="1"/>
            <a:endParaRPr lang="en-US" sz="1600" dirty="0"/>
          </a:p>
        </p:txBody>
      </p:sp>
    </p:spTree>
    <p:extLst>
      <p:ext uri="{BB962C8B-B14F-4D97-AF65-F5344CB8AC3E}">
        <p14:creationId xmlns:p14="http://schemas.microsoft.com/office/powerpoint/2010/main" val="8167888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F5E5-90F9-5342-7626-F3E6A5814DD4}"/>
              </a:ext>
            </a:extLst>
          </p:cNvPr>
          <p:cNvSpPr>
            <a:spLocks noGrp="1"/>
          </p:cNvSpPr>
          <p:nvPr>
            <p:ph type="title"/>
          </p:nvPr>
        </p:nvSpPr>
        <p:spPr/>
        <p:txBody>
          <a:bodyPr/>
          <a:lstStyle/>
          <a:p>
            <a:r>
              <a:rPr lang="en-US" dirty="0"/>
              <a:t>Integrability Tactics</a:t>
            </a:r>
          </a:p>
        </p:txBody>
      </p:sp>
      <p:pic>
        <p:nvPicPr>
          <p:cNvPr id="6" name="Picture 5">
            <a:extLst>
              <a:ext uri="{FF2B5EF4-FFF2-40B4-BE49-F238E27FC236}">
                <a16:creationId xmlns:a16="http://schemas.microsoft.com/office/drawing/2014/main" id="{91474CFE-D757-DA8C-95B5-246C06963841}"/>
              </a:ext>
            </a:extLst>
          </p:cNvPr>
          <p:cNvPicPr>
            <a:picLocks noChangeAspect="1"/>
          </p:cNvPicPr>
          <p:nvPr/>
        </p:nvPicPr>
        <p:blipFill>
          <a:blip r:embed="rId2"/>
          <a:stretch>
            <a:fillRect/>
          </a:stretch>
        </p:blipFill>
        <p:spPr>
          <a:xfrm>
            <a:off x="2615184" y="2356104"/>
            <a:ext cx="3913632" cy="2145792"/>
          </a:xfrm>
          <a:prstGeom prst="rect">
            <a:avLst/>
          </a:prstGeom>
        </p:spPr>
      </p:pic>
    </p:spTree>
    <p:extLst>
      <p:ext uri="{BB962C8B-B14F-4D97-AF65-F5344CB8AC3E}">
        <p14:creationId xmlns:p14="http://schemas.microsoft.com/office/powerpoint/2010/main" val="33232051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F245-DCED-2993-1652-4D6E94F3A15D}"/>
              </a:ext>
            </a:extLst>
          </p:cNvPr>
          <p:cNvSpPr>
            <a:spLocks noGrp="1"/>
          </p:cNvSpPr>
          <p:nvPr>
            <p:ph type="title"/>
          </p:nvPr>
        </p:nvSpPr>
        <p:spPr/>
        <p:txBody>
          <a:bodyPr/>
          <a:lstStyle/>
          <a:p>
            <a:r>
              <a:rPr lang="en-US" dirty="0"/>
              <a:t>Limit Dependencies</a:t>
            </a:r>
          </a:p>
        </p:txBody>
      </p:sp>
      <p:sp>
        <p:nvSpPr>
          <p:cNvPr id="3" name="Content Placeholder 2">
            <a:extLst>
              <a:ext uri="{FF2B5EF4-FFF2-40B4-BE49-F238E27FC236}">
                <a16:creationId xmlns:a16="http://schemas.microsoft.com/office/drawing/2014/main" id="{06552DB2-126A-F337-543A-28BABA41AF66}"/>
              </a:ext>
            </a:extLst>
          </p:cNvPr>
          <p:cNvSpPr>
            <a:spLocks noGrp="1"/>
          </p:cNvSpPr>
          <p:nvPr>
            <p:ph idx="1"/>
          </p:nvPr>
        </p:nvSpPr>
        <p:spPr/>
        <p:txBody>
          <a:bodyPr/>
          <a:lstStyle/>
          <a:p>
            <a:r>
              <a:rPr lang="en-US" b="1" dirty="0"/>
              <a:t>Encapsulate</a:t>
            </a:r>
            <a:r>
              <a:rPr lang="en-US" dirty="0"/>
              <a:t>:  Introduce an explicit interface to isolate an element</a:t>
            </a:r>
          </a:p>
          <a:p>
            <a:r>
              <a:rPr lang="en-US" b="1" dirty="0"/>
              <a:t>Use an Intermediary</a:t>
            </a:r>
            <a:r>
              <a:rPr lang="en-US" dirty="0"/>
              <a:t>:  Break dependencies between components</a:t>
            </a:r>
          </a:p>
          <a:p>
            <a:r>
              <a:rPr lang="en-US" b="1" dirty="0"/>
              <a:t>Restrict Communication Paths</a:t>
            </a:r>
            <a:r>
              <a:rPr lang="en-US" dirty="0"/>
              <a:t>:  Restrict the elements that a component can communicate with</a:t>
            </a:r>
          </a:p>
          <a:p>
            <a:r>
              <a:rPr lang="en-US" b="1" dirty="0"/>
              <a:t>Adhere to Standards</a:t>
            </a:r>
            <a:r>
              <a:rPr lang="en-US" dirty="0"/>
              <a:t>:  </a:t>
            </a:r>
          </a:p>
          <a:p>
            <a:r>
              <a:rPr lang="en-US" b="1" dirty="0"/>
              <a:t>Abstract Common Services</a:t>
            </a:r>
            <a:r>
              <a:rPr lang="en-US" dirty="0"/>
              <a:t>:  Generalize and specialize</a:t>
            </a:r>
          </a:p>
          <a:p>
            <a:pPr marL="0" indent="0">
              <a:buNone/>
            </a:pPr>
            <a:endParaRPr lang="en-US" dirty="0"/>
          </a:p>
          <a:p>
            <a:endParaRPr lang="en-US" dirty="0"/>
          </a:p>
        </p:txBody>
      </p:sp>
    </p:spTree>
    <p:extLst>
      <p:ext uri="{BB962C8B-B14F-4D97-AF65-F5344CB8AC3E}">
        <p14:creationId xmlns:p14="http://schemas.microsoft.com/office/powerpoint/2010/main" val="11117914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4834-F011-EC0B-08BE-245D4E3ED1BA}"/>
              </a:ext>
            </a:extLst>
          </p:cNvPr>
          <p:cNvSpPr>
            <a:spLocks noGrp="1"/>
          </p:cNvSpPr>
          <p:nvPr>
            <p:ph type="title"/>
          </p:nvPr>
        </p:nvSpPr>
        <p:spPr/>
        <p:txBody>
          <a:bodyPr/>
          <a:lstStyle/>
          <a:p>
            <a:r>
              <a:rPr lang="en-US" dirty="0"/>
              <a:t>Adapt</a:t>
            </a:r>
          </a:p>
        </p:txBody>
      </p:sp>
      <p:sp>
        <p:nvSpPr>
          <p:cNvPr id="3" name="Content Placeholder 2">
            <a:extLst>
              <a:ext uri="{FF2B5EF4-FFF2-40B4-BE49-F238E27FC236}">
                <a16:creationId xmlns:a16="http://schemas.microsoft.com/office/drawing/2014/main" id="{CD67A20D-A0AE-EB04-AE60-E9EC3A20E8D7}"/>
              </a:ext>
            </a:extLst>
          </p:cNvPr>
          <p:cNvSpPr>
            <a:spLocks noGrp="1"/>
          </p:cNvSpPr>
          <p:nvPr>
            <p:ph idx="1"/>
          </p:nvPr>
        </p:nvSpPr>
        <p:spPr/>
        <p:txBody>
          <a:bodyPr/>
          <a:lstStyle/>
          <a:p>
            <a:r>
              <a:rPr lang="en-US" b="1" dirty="0"/>
              <a:t>Discover</a:t>
            </a:r>
            <a:r>
              <a:rPr lang="en-US" dirty="0"/>
              <a:t>:  Use a mechanism for applications to find services</a:t>
            </a:r>
          </a:p>
          <a:p>
            <a:r>
              <a:rPr lang="en-US" b="1" dirty="0"/>
              <a:t>Tailor Interfaces</a:t>
            </a:r>
            <a:r>
              <a:rPr lang="en-US" dirty="0"/>
              <a:t>:  Add or remove capabilities to an interface without changing it – buffering, translation, etc.</a:t>
            </a:r>
          </a:p>
          <a:p>
            <a:r>
              <a:rPr lang="en-US" b="1" dirty="0"/>
              <a:t>Configure Behavior</a:t>
            </a:r>
            <a:r>
              <a:rPr lang="en-US" dirty="0"/>
              <a:t>:  Exact behavior can be assigned at compile time or runtime using flags or config files.  Support evolving interfaces, etc.</a:t>
            </a:r>
          </a:p>
        </p:txBody>
      </p:sp>
    </p:spTree>
    <p:extLst>
      <p:ext uri="{BB962C8B-B14F-4D97-AF65-F5344CB8AC3E}">
        <p14:creationId xmlns:p14="http://schemas.microsoft.com/office/powerpoint/2010/main" val="374150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70C0-32CB-8253-84C6-3358F4F87117}"/>
              </a:ext>
            </a:extLst>
          </p:cNvPr>
          <p:cNvSpPr>
            <a:spLocks noGrp="1"/>
          </p:cNvSpPr>
          <p:nvPr>
            <p:ph type="title"/>
          </p:nvPr>
        </p:nvSpPr>
        <p:spPr/>
        <p:txBody>
          <a:bodyPr/>
          <a:lstStyle/>
          <a:p>
            <a:r>
              <a:rPr lang="en-US" dirty="0"/>
              <a:t>Example:  Availability</a:t>
            </a:r>
          </a:p>
        </p:txBody>
      </p:sp>
      <p:sp>
        <p:nvSpPr>
          <p:cNvPr id="3" name="Content Placeholder 2">
            <a:extLst>
              <a:ext uri="{FF2B5EF4-FFF2-40B4-BE49-F238E27FC236}">
                <a16:creationId xmlns:a16="http://schemas.microsoft.com/office/drawing/2014/main" id="{12F5C3F1-5E5F-CDCA-20C0-6F116F7D28B8}"/>
              </a:ext>
            </a:extLst>
          </p:cNvPr>
          <p:cNvSpPr>
            <a:spLocks noGrp="1"/>
          </p:cNvSpPr>
          <p:nvPr>
            <p:ph idx="1"/>
          </p:nvPr>
        </p:nvSpPr>
        <p:spPr/>
        <p:txBody>
          <a:bodyPr>
            <a:normAutofit fontScale="92500" lnSpcReduction="10000"/>
          </a:bodyPr>
          <a:lstStyle/>
          <a:p>
            <a:r>
              <a:rPr lang="en-US" sz="2400" b="1" dirty="0"/>
              <a:t>The system will be available 99.0% of the time</a:t>
            </a:r>
            <a:br>
              <a:rPr lang="en-US" sz="2400" b="1" dirty="0"/>
            </a:br>
            <a:br>
              <a:rPr lang="en-US" sz="2400" b="1" dirty="0"/>
            </a:br>
            <a:r>
              <a:rPr lang="en-US" sz="2400" dirty="0"/>
              <a:t>When a fault occurs the</a:t>
            </a:r>
            <a:br>
              <a:rPr lang="en-US" sz="2400" dirty="0"/>
            </a:br>
            <a:r>
              <a:rPr lang="en-US" sz="2400" dirty="0"/>
              <a:t>module needs to recover</a:t>
            </a:r>
            <a:br>
              <a:rPr lang="en-US" sz="2400" dirty="0"/>
            </a:br>
            <a:r>
              <a:rPr lang="en-US" sz="2400" dirty="0"/>
              <a:t>in 1 minute.</a:t>
            </a:r>
            <a:endParaRPr lang="en-US" sz="2400" b="1" dirty="0"/>
          </a:p>
          <a:p>
            <a:r>
              <a:rPr lang="en-US" dirty="0"/>
              <a:t>1) Internal or External Failure</a:t>
            </a:r>
          </a:p>
          <a:p>
            <a:r>
              <a:rPr lang="en-US" dirty="0"/>
              <a:t>2) Fault</a:t>
            </a:r>
          </a:p>
          <a:p>
            <a:r>
              <a:rPr lang="en-US" dirty="0"/>
              <a:t>3) The target of the stimulus</a:t>
            </a:r>
          </a:p>
          <a:p>
            <a:r>
              <a:rPr lang="en-US" dirty="0"/>
              <a:t>4) Normal runtime environment</a:t>
            </a:r>
          </a:p>
          <a:p>
            <a:r>
              <a:rPr lang="en-US" dirty="0"/>
              <a:t>5) Fault corrected / Module returned to operation</a:t>
            </a:r>
          </a:p>
          <a:p>
            <a:r>
              <a:rPr lang="en-US" dirty="0"/>
              <a:t>6) Time from detection to resolution</a:t>
            </a:r>
          </a:p>
        </p:txBody>
      </p:sp>
      <p:pic>
        <p:nvPicPr>
          <p:cNvPr id="4" name="Picture 3">
            <a:extLst>
              <a:ext uri="{FF2B5EF4-FFF2-40B4-BE49-F238E27FC236}">
                <a16:creationId xmlns:a16="http://schemas.microsoft.com/office/drawing/2014/main" id="{8D64720E-187B-0B60-0936-1A4DD2F6A4C0}"/>
              </a:ext>
            </a:extLst>
          </p:cNvPr>
          <p:cNvPicPr>
            <a:picLocks noChangeAspect="1"/>
          </p:cNvPicPr>
          <p:nvPr/>
        </p:nvPicPr>
        <p:blipFill>
          <a:blip r:embed="rId2"/>
          <a:stretch>
            <a:fillRect/>
          </a:stretch>
        </p:blipFill>
        <p:spPr>
          <a:xfrm>
            <a:off x="4118578" y="2206907"/>
            <a:ext cx="3589588" cy="1818671"/>
          </a:xfrm>
          <a:prstGeom prst="rect">
            <a:avLst/>
          </a:prstGeom>
        </p:spPr>
      </p:pic>
    </p:spTree>
    <p:extLst>
      <p:ext uri="{BB962C8B-B14F-4D97-AF65-F5344CB8AC3E}">
        <p14:creationId xmlns:p14="http://schemas.microsoft.com/office/powerpoint/2010/main" val="2325448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F4DD-07BF-00B5-D9BD-8C20250B17FA}"/>
              </a:ext>
            </a:extLst>
          </p:cNvPr>
          <p:cNvSpPr>
            <a:spLocks noGrp="1"/>
          </p:cNvSpPr>
          <p:nvPr>
            <p:ph type="title"/>
          </p:nvPr>
        </p:nvSpPr>
        <p:spPr/>
        <p:txBody>
          <a:bodyPr/>
          <a:lstStyle/>
          <a:p>
            <a:r>
              <a:rPr lang="en-US" dirty="0"/>
              <a:t>Coordinate</a:t>
            </a:r>
          </a:p>
        </p:txBody>
      </p:sp>
      <p:sp>
        <p:nvSpPr>
          <p:cNvPr id="3" name="Content Placeholder 2">
            <a:extLst>
              <a:ext uri="{FF2B5EF4-FFF2-40B4-BE49-F238E27FC236}">
                <a16:creationId xmlns:a16="http://schemas.microsoft.com/office/drawing/2014/main" id="{7B2F00C1-1E6C-65FE-0A49-EE72B1163429}"/>
              </a:ext>
            </a:extLst>
          </p:cNvPr>
          <p:cNvSpPr>
            <a:spLocks noGrp="1"/>
          </p:cNvSpPr>
          <p:nvPr>
            <p:ph idx="1"/>
          </p:nvPr>
        </p:nvSpPr>
        <p:spPr/>
        <p:txBody>
          <a:bodyPr/>
          <a:lstStyle/>
          <a:p>
            <a:r>
              <a:rPr lang="en-US" b="1" dirty="0"/>
              <a:t>Orchestrate</a:t>
            </a:r>
            <a:r>
              <a:rPr lang="en-US" dirty="0"/>
              <a:t>:  Use a control mechanism to coordinate and manage the innovation of services</a:t>
            </a:r>
          </a:p>
          <a:p>
            <a:r>
              <a:rPr lang="en-US" b="1" dirty="0"/>
              <a:t>Manage Resources</a:t>
            </a:r>
            <a:r>
              <a:rPr lang="en-US" dirty="0"/>
              <a:t>:  An intermediary that governs access to computing resources</a:t>
            </a:r>
          </a:p>
        </p:txBody>
      </p:sp>
    </p:spTree>
    <p:extLst>
      <p:ext uri="{BB962C8B-B14F-4D97-AF65-F5344CB8AC3E}">
        <p14:creationId xmlns:p14="http://schemas.microsoft.com/office/powerpoint/2010/main" val="25252534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7B70-DE63-51F6-3CF8-E8E7F0FC370F}"/>
              </a:ext>
            </a:extLst>
          </p:cNvPr>
          <p:cNvSpPr>
            <a:spLocks noGrp="1"/>
          </p:cNvSpPr>
          <p:nvPr>
            <p:ph type="title"/>
          </p:nvPr>
        </p:nvSpPr>
        <p:spPr/>
        <p:txBody>
          <a:bodyPr/>
          <a:lstStyle/>
          <a:p>
            <a:r>
              <a:rPr lang="en-US" dirty="0"/>
              <a:t>Patterns</a:t>
            </a:r>
          </a:p>
        </p:txBody>
      </p:sp>
      <p:sp>
        <p:nvSpPr>
          <p:cNvPr id="3" name="Content Placeholder 2">
            <a:extLst>
              <a:ext uri="{FF2B5EF4-FFF2-40B4-BE49-F238E27FC236}">
                <a16:creationId xmlns:a16="http://schemas.microsoft.com/office/drawing/2014/main" id="{4EC0FC97-D686-2BDD-8204-50B342C812A5}"/>
              </a:ext>
            </a:extLst>
          </p:cNvPr>
          <p:cNvSpPr>
            <a:spLocks noGrp="1"/>
          </p:cNvSpPr>
          <p:nvPr>
            <p:ph idx="1"/>
          </p:nvPr>
        </p:nvSpPr>
        <p:spPr/>
        <p:txBody>
          <a:bodyPr/>
          <a:lstStyle/>
          <a:p>
            <a:r>
              <a:rPr lang="en-US" b="1" dirty="0"/>
              <a:t>Wrappers</a:t>
            </a:r>
            <a:r>
              <a:rPr lang="en-US" dirty="0"/>
              <a:t> – a form of encapsulation where some component is encapsulated in an alternate wrapper</a:t>
            </a:r>
          </a:p>
          <a:p>
            <a:r>
              <a:rPr lang="en-US" b="1" dirty="0"/>
              <a:t>Bridges</a:t>
            </a:r>
            <a:r>
              <a:rPr lang="en-US" dirty="0"/>
              <a:t> – translate from one component to another</a:t>
            </a:r>
          </a:p>
          <a:p>
            <a:r>
              <a:rPr lang="en-US" b="1" dirty="0"/>
              <a:t>Mediators</a:t>
            </a:r>
            <a:r>
              <a:rPr lang="en-US" dirty="0"/>
              <a:t> – a cross between a wrapper and a bridge that adds runtime determination of the translation</a:t>
            </a:r>
          </a:p>
          <a:p>
            <a:r>
              <a:rPr lang="en-US" b="1" dirty="0"/>
              <a:t>Service Oriented Architecture </a:t>
            </a:r>
            <a:r>
              <a:rPr lang="en-US" dirty="0"/>
              <a:t>– a collection of distributed components that provide and/or consume services</a:t>
            </a:r>
          </a:p>
          <a:p>
            <a:r>
              <a:rPr lang="en-US" b="1" dirty="0"/>
              <a:t>Dynamic Discovery </a:t>
            </a:r>
            <a:r>
              <a:rPr lang="en-US" dirty="0"/>
              <a:t>– application of the discovery tactic to enable finding service providers at runtime</a:t>
            </a:r>
          </a:p>
        </p:txBody>
      </p:sp>
    </p:spTree>
    <p:extLst>
      <p:ext uri="{BB962C8B-B14F-4D97-AF65-F5344CB8AC3E}">
        <p14:creationId xmlns:p14="http://schemas.microsoft.com/office/powerpoint/2010/main" val="32698882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Oriented Architecture Pattern</a:t>
            </a:r>
          </a:p>
        </p:txBody>
      </p:sp>
      <p:sp>
        <p:nvSpPr>
          <p:cNvPr id="3" name="Content Placeholder 2"/>
          <p:cNvSpPr>
            <a:spLocks noGrp="1"/>
          </p:cNvSpPr>
          <p:nvPr>
            <p:ph idx="1"/>
          </p:nvPr>
        </p:nvSpPr>
        <p:spPr/>
        <p:txBody>
          <a:bodyPr>
            <a:noAutofit/>
          </a:bodyPr>
          <a:lstStyle/>
          <a:p>
            <a:pPr marL="342900" marR="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a:t>Context</a:t>
            </a:r>
            <a:r>
              <a:rPr lang="en-US" sz="2400" dirty="0"/>
              <a:t>: A </a:t>
            </a:r>
            <a:r>
              <a:rPr lang="en-US" sz="2400" b="1" dirty="0"/>
              <a:t>number</a:t>
            </a:r>
            <a:r>
              <a:rPr lang="en-US" sz="2400" dirty="0"/>
              <a:t> of </a:t>
            </a:r>
            <a:r>
              <a:rPr lang="en-US" sz="2400" b="1" dirty="0"/>
              <a:t>services</a:t>
            </a:r>
            <a:r>
              <a:rPr lang="en-US" sz="2400" dirty="0"/>
              <a:t> are </a:t>
            </a:r>
            <a:r>
              <a:rPr lang="en-US" sz="2400" b="1" dirty="0"/>
              <a:t>offered</a:t>
            </a:r>
            <a:r>
              <a:rPr lang="en-US" sz="2400" dirty="0"/>
              <a:t> (and described) by service providers </a:t>
            </a:r>
            <a:r>
              <a:rPr lang="en-US" sz="2400" kern="1200" dirty="0">
                <a:solidFill>
                  <a:schemeClr val="tx1"/>
                </a:solidFill>
                <a:effectLst/>
              </a:rPr>
              <a:t>and consumed by service consumers. Service </a:t>
            </a:r>
            <a:r>
              <a:rPr lang="en-US" sz="2400" b="1" kern="1200" dirty="0">
                <a:solidFill>
                  <a:schemeClr val="tx1"/>
                </a:solidFill>
                <a:effectLst/>
              </a:rPr>
              <a:t>consumers</a:t>
            </a:r>
            <a:r>
              <a:rPr lang="en-US" sz="2400" kern="1200" dirty="0">
                <a:solidFill>
                  <a:schemeClr val="tx1"/>
                </a:solidFill>
                <a:effectLst/>
              </a:rPr>
              <a:t> need to be able to </a:t>
            </a:r>
            <a:r>
              <a:rPr lang="en-US" sz="2400" b="1" kern="1200" dirty="0">
                <a:solidFill>
                  <a:schemeClr val="tx1"/>
                </a:solidFill>
                <a:effectLst/>
              </a:rPr>
              <a:t>understand and use</a:t>
            </a:r>
            <a:r>
              <a:rPr lang="en-US" sz="2400" kern="1200" dirty="0">
                <a:solidFill>
                  <a:schemeClr val="tx1"/>
                </a:solidFill>
                <a:effectLst/>
              </a:rPr>
              <a:t> these services </a:t>
            </a:r>
            <a:r>
              <a:rPr lang="en-US" sz="2400" b="1" kern="1200" dirty="0">
                <a:solidFill>
                  <a:schemeClr val="tx1"/>
                </a:solidFill>
                <a:effectLst/>
              </a:rPr>
              <a:t>without</a:t>
            </a:r>
            <a:r>
              <a:rPr lang="en-US" sz="2400" kern="1200" dirty="0">
                <a:solidFill>
                  <a:schemeClr val="tx1"/>
                </a:solidFill>
                <a:effectLst/>
              </a:rPr>
              <a:t> any </a:t>
            </a:r>
            <a:r>
              <a:rPr lang="en-US" sz="2400" b="1" kern="1200" dirty="0">
                <a:solidFill>
                  <a:schemeClr val="tx1"/>
                </a:solidFill>
                <a:effectLst/>
              </a:rPr>
              <a:t>detailed knowledge</a:t>
            </a:r>
            <a:r>
              <a:rPr lang="en-US" sz="2400" kern="1200" dirty="0">
                <a:solidFill>
                  <a:schemeClr val="tx1"/>
                </a:solidFill>
                <a:effectLst/>
              </a:rPr>
              <a:t> of their </a:t>
            </a:r>
            <a:r>
              <a:rPr lang="en-US" sz="2400" dirty="0"/>
              <a:t>implementation.</a:t>
            </a:r>
          </a:p>
          <a:p>
            <a:pPr>
              <a:lnSpc>
                <a:spcPct val="80000"/>
              </a:lnSpc>
            </a:pPr>
            <a:r>
              <a:rPr lang="en-US" sz="2400" b="1" dirty="0"/>
              <a:t>Problem</a:t>
            </a:r>
            <a:r>
              <a:rPr lang="en-US" sz="2400" dirty="0"/>
              <a:t>: How can we support </a:t>
            </a:r>
            <a:r>
              <a:rPr lang="en-US" sz="2400" b="1" dirty="0"/>
              <a:t>interoperability</a:t>
            </a:r>
            <a:r>
              <a:rPr lang="en-US" sz="2400" dirty="0"/>
              <a:t> of </a:t>
            </a:r>
            <a:r>
              <a:rPr lang="en-US" sz="2400" b="1" dirty="0"/>
              <a:t>distributed components</a:t>
            </a:r>
            <a:r>
              <a:rPr lang="en-US" sz="2400" dirty="0"/>
              <a:t> running on </a:t>
            </a:r>
            <a:r>
              <a:rPr lang="en-US" sz="2400" b="1" dirty="0"/>
              <a:t>different</a:t>
            </a:r>
            <a:r>
              <a:rPr lang="en-US" sz="2400" dirty="0"/>
              <a:t> </a:t>
            </a:r>
            <a:r>
              <a:rPr lang="en-US" sz="2400" b="1" dirty="0"/>
              <a:t>platforms</a:t>
            </a:r>
            <a:r>
              <a:rPr lang="en-US" sz="2400" dirty="0"/>
              <a:t> and written in different implementation </a:t>
            </a:r>
            <a:r>
              <a:rPr lang="en-US" sz="2400" b="1" dirty="0"/>
              <a:t>languages</a:t>
            </a:r>
            <a:r>
              <a:rPr lang="en-US" sz="2400" dirty="0"/>
              <a:t>, provided by different </a:t>
            </a:r>
            <a:r>
              <a:rPr lang="en-US" sz="2400" b="1" dirty="0"/>
              <a:t>organizations</a:t>
            </a:r>
            <a:r>
              <a:rPr lang="en-US" sz="2400" dirty="0"/>
              <a:t>, and distributed across the Internet? </a:t>
            </a:r>
          </a:p>
          <a:p>
            <a:pPr>
              <a:lnSpc>
                <a:spcPct val="80000"/>
              </a:lnSpc>
            </a:pPr>
            <a:r>
              <a:rPr lang="en-US" sz="2400" b="1" dirty="0"/>
              <a:t>Solution</a:t>
            </a:r>
            <a:r>
              <a:rPr lang="en-US" sz="2400" dirty="0"/>
              <a:t>: The service-oriented architecture (SOA) pattern describes a collection of </a:t>
            </a:r>
            <a:r>
              <a:rPr lang="en-US" sz="2400" b="1" dirty="0"/>
              <a:t>distributed components</a:t>
            </a:r>
            <a:r>
              <a:rPr lang="en-US" sz="2400" dirty="0"/>
              <a:t> that provide and/or consume services.</a:t>
            </a:r>
          </a:p>
        </p:txBody>
      </p:sp>
    </p:spTree>
    <p:extLst>
      <p:ext uri="{BB962C8B-B14F-4D97-AF65-F5344CB8AC3E}">
        <p14:creationId xmlns:p14="http://schemas.microsoft.com/office/powerpoint/2010/main" val="39329729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Service</a:t>
            </a:r>
            <a:r>
              <a:rPr lang="en-US" sz="3100" baseline="0" dirty="0"/>
              <a:t> Oriented Architecture Example</a:t>
            </a:r>
            <a:br>
              <a:rPr lang="en-US" baseline="0" dirty="0"/>
            </a:br>
            <a:r>
              <a:rPr lang="en-US" dirty="0"/>
              <a:t>“Adventure Builder”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58" y="1821951"/>
            <a:ext cx="463149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474" y="2020031"/>
            <a:ext cx="3886200" cy="346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3496" y="5927818"/>
            <a:ext cx="3493264" cy="369332"/>
          </a:xfrm>
          <a:prstGeom prst="rect">
            <a:avLst/>
          </a:prstGeom>
          <a:noFill/>
        </p:spPr>
        <p:txBody>
          <a:bodyPr wrap="none" rtlCol="0">
            <a:spAutoFit/>
          </a:bodyPr>
          <a:lstStyle/>
          <a:p>
            <a:r>
              <a:rPr lang="en-US" dirty="0"/>
              <a:t>OPC – Order Processing Center</a:t>
            </a:r>
          </a:p>
        </p:txBody>
      </p:sp>
    </p:spTree>
    <p:extLst>
      <p:ext uri="{BB962C8B-B14F-4D97-AF65-F5344CB8AC3E}">
        <p14:creationId xmlns:p14="http://schemas.microsoft.com/office/powerpoint/2010/main" val="42483306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Service Oriented Architecture Solution - 1</a:t>
            </a:r>
            <a:endParaRPr lang="en-US" dirty="0"/>
          </a:p>
        </p:txBody>
      </p:sp>
      <p:sp>
        <p:nvSpPr>
          <p:cNvPr id="3" name="Content Placeholder 2"/>
          <p:cNvSpPr>
            <a:spLocks noGrp="1"/>
          </p:cNvSpPr>
          <p:nvPr>
            <p:ph idx="1"/>
          </p:nvPr>
        </p:nvSpPr>
        <p:spPr/>
        <p:txBody>
          <a:bodyPr>
            <a:normAutofit fontScale="92500" lnSpcReduction="20000"/>
          </a:bodyPr>
          <a:lstStyle/>
          <a:p>
            <a:pPr>
              <a:lnSpc>
                <a:spcPct val="80000"/>
              </a:lnSpc>
            </a:pPr>
            <a:r>
              <a:rPr lang="en-US" sz="2000" b="0" i="0" u="none" strike="noStrike" kern="1200" baseline="0" dirty="0">
                <a:solidFill>
                  <a:schemeClr val="tx1"/>
                </a:solidFill>
                <a:latin typeface="+mn-lt"/>
                <a:ea typeface="+mn-ea"/>
                <a:cs typeface="+mn-cs"/>
              </a:rPr>
              <a:t>Overview: Computation is achieved by a set of cooperating components that provide and/or consume services over a network. </a:t>
            </a:r>
          </a:p>
          <a:p>
            <a:pPr>
              <a:lnSpc>
                <a:spcPct val="80000"/>
              </a:lnSpc>
            </a:pPr>
            <a:r>
              <a:rPr lang="en-US" sz="2000" b="0" i="0" u="none" strike="noStrike" kern="1200" baseline="0" dirty="0">
                <a:solidFill>
                  <a:schemeClr val="tx1"/>
                </a:solidFill>
                <a:latin typeface="+mn-lt"/>
                <a:ea typeface="+mn-ea"/>
                <a:cs typeface="+mn-cs"/>
              </a:rPr>
              <a:t>Elements: </a:t>
            </a:r>
          </a:p>
          <a:p>
            <a:pPr lvl="1">
              <a:lnSpc>
                <a:spcPct val="80000"/>
              </a:lnSpc>
              <a:spcBef>
                <a:spcPts val="0"/>
              </a:spcBef>
            </a:pPr>
            <a:r>
              <a:rPr lang="en-US" sz="2000" b="0" i="0" u="none" strike="noStrike" kern="1200" baseline="0" dirty="0">
                <a:solidFill>
                  <a:schemeClr val="tx1"/>
                </a:solidFill>
                <a:latin typeface="+mn-lt"/>
                <a:ea typeface="+mn-ea"/>
                <a:cs typeface="+mn-cs"/>
              </a:rPr>
              <a:t>Components:</a:t>
            </a:r>
          </a:p>
          <a:p>
            <a:pPr lvl="2">
              <a:lnSpc>
                <a:spcPct val="80000"/>
              </a:lnSpc>
              <a:spcBef>
                <a:spcPts val="0"/>
              </a:spcBef>
            </a:pPr>
            <a:r>
              <a:rPr lang="en-US" sz="2000" b="0" i="1" u="none" strike="noStrike" kern="1200" baseline="0" dirty="0">
                <a:solidFill>
                  <a:schemeClr val="tx1"/>
                </a:solidFill>
                <a:latin typeface="+mn-lt"/>
                <a:ea typeface="+mn-ea"/>
                <a:cs typeface="+mn-cs"/>
              </a:rPr>
              <a:t>Service providers, </a:t>
            </a:r>
            <a:r>
              <a:rPr lang="en-US" sz="2000" b="0" i="0" u="none" strike="noStrike" kern="1200" baseline="0" dirty="0">
                <a:solidFill>
                  <a:schemeClr val="tx1"/>
                </a:solidFill>
                <a:latin typeface="+mn-lt"/>
                <a:ea typeface="+mn-ea"/>
                <a:cs typeface="+mn-cs"/>
              </a:rPr>
              <a:t>which provide one or more services through published interfaces. </a:t>
            </a:r>
          </a:p>
          <a:p>
            <a:pPr lvl="2">
              <a:lnSpc>
                <a:spcPct val="80000"/>
              </a:lnSpc>
              <a:spcBef>
                <a:spcPts val="0"/>
              </a:spcBef>
            </a:pPr>
            <a:r>
              <a:rPr lang="en-US" sz="2000" b="0" i="1" u="none" strike="noStrike" kern="1200" baseline="0" dirty="0">
                <a:solidFill>
                  <a:schemeClr val="tx1"/>
                </a:solidFill>
                <a:latin typeface="+mn-lt"/>
                <a:ea typeface="+mn-ea"/>
                <a:cs typeface="+mn-cs"/>
              </a:rPr>
              <a:t>Service consumers, </a:t>
            </a:r>
            <a:r>
              <a:rPr lang="en-US" sz="2000" b="0" i="0" u="none" strike="noStrike" kern="1200" baseline="0" dirty="0">
                <a:solidFill>
                  <a:schemeClr val="tx1"/>
                </a:solidFill>
                <a:latin typeface="+mn-lt"/>
                <a:ea typeface="+mn-ea"/>
                <a:cs typeface="+mn-cs"/>
              </a:rPr>
              <a:t>which invoke services directly or through an intermediary.</a:t>
            </a:r>
          </a:p>
          <a:p>
            <a:pPr lvl="2">
              <a:lnSpc>
                <a:spcPct val="80000"/>
              </a:lnSpc>
              <a:spcBef>
                <a:spcPts val="0"/>
              </a:spcBef>
            </a:pPr>
            <a:r>
              <a:rPr lang="en-US" sz="2000" b="0" i="1" u="none" strike="noStrike" kern="1200" baseline="0" dirty="0">
                <a:solidFill>
                  <a:schemeClr val="tx1"/>
                </a:solidFill>
                <a:latin typeface="+mn-lt"/>
                <a:ea typeface="+mn-ea"/>
                <a:cs typeface="+mn-cs"/>
              </a:rPr>
              <a:t>Service providers </a:t>
            </a:r>
            <a:r>
              <a:rPr lang="en-US" sz="2000" b="0" i="0" u="none" strike="noStrike" kern="1200" baseline="0" dirty="0">
                <a:solidFill>
                  <a:schemeClr val="tx1"/>
                </a:solidFill>
                <a:latin typeface="+mn-lt"/>
                <a:ea typeface="+mn-ea"/>
                <a:cs typeface="+mn-cs"/>
              </a:rPr>
              <a:t>may also be service consumers.</a:t>
            </a:r>
          </a:p>
          <a:p>
            <a:pPr lvl="1">
              <a:lnSpc>
                <a:spcPct val="80000"/>
              </a:lnSpc>
              <a:spcBef>
                <a:spcPts val="0"/>
              </a:spcBef>
            </a:pPr>
            <a:r>
              <a:rPr lang="en-US" sz="2000" b="0" u="none" strike="noStrike" kern="1200" baseline="0" dirty="0">
                <a:solidFill>
                  <a:schemeClr val="tx1"/>
                </a:solidFill>
                <a:latin typeface="+mn-lt"/>
                <a:ea typeface="+mn-ea"/>
                <a:cs typeface="+mn-cs"/>
              </a:rPr>
              <a:t>Enterprise Service Bus (</a:t>
            </a:r>
            <a:r>
              <a:rPr lang="en-US" sz="2000" b="0" i="1" u="none" strike="noStrike" kern="1200" baseline="0" dirty="0">
                <a:solidFill>
                  <a:schemeClr val="tx1"/>
                </a:solidFill>
                <a:latin typeface="+mn-lt"/>
                <a:ea typeface="+mn-ea"/>
                <a:cs typeface="+mn-cs"/>
              </a:rPr>
              <a:t>ESB), </a:t>
            </a:r>
            <a:r>
              <a:rPr lang="en-US" sz="2000" b="0" i="0" u="none" strike="noStrike" kern="1200" baseline="0" dirty="0">
                <a:solidFill>
                  <a:schemeClr val="tx1"/>
                </a:solidFill>
                <a:latin typeface="+mn-lt"/>
                <a:ea typeface="+mn-ea"/>
                <a:cs typeface="+mn-cs"/>
              </a:rPr>
              <a:t>which is an intermediary element that can route and transform messages between service providers and consumers.</a:t>
            </a:r>
          </a:p>
          <a:p>
            <a:pPr lvl="1">
              <a:lnSpc>
                <a:spcPct val="80000"/>
              </a:lnSpc>
              <a:spcBef>
                <a:spcPts val="0"/>
              </a:spcBef>
            </a:pPr>
            <a:r>
              <a:rPr lang="en-US" sz="2000" b="0" i="1" u="none" strike="noStrike" kern="1200" baseline="0" dirty="0">
                <a:solidFill>
                  <a:schemeClr val="tx1"/>
                </a:solidFill>
                <a:latin typeface="+mn-lt"/>
                <a:ea typeface="+mn-ea"/>
                <a:cs typeface="+mn-cs"/>
              </a:rPr>
              <a:t>Registry of services, </a:t>
            </a:r>
            <a:r>
              <a:rPr lang="en-US" sz="2000" b="0" i="0" u="none" strike="noStrike" kern="1200" baseline="0" dirty="0">
                <a:solidFill>
                  <a:schemeClr val="tx1"/>
                </a:solidFill>
                <a:latin typeface="+mn-lt"/>
                <a:ea typeface="+mn-ea"/>
                <a:cs typeface="+mn-cs"/>
              </a:rPr>
              <a:t>which may be used by providers to register their services and by consumers to discover services at runtime.</a:t>
            </a:r>
          </a:p>
          <a:p>
            <a:pPr lvl="1">
              <a:lnSpc>
                <a:spcPct val="80000"/>
              </a:lnSpc>
              <a:spcBef>
                <a:spcPts val="0"/>
              </a:spcBef>
            </a:pPr>
            <a:r>
              <a:rPr lang="en-US" sz="2000" b="0" i="1" u="none" strike="noStrike" kern="1200" baseline="0" dirty="0">
                <a:solidFill>
                  <a:schemeClr val="tx1"/>
                </a:solidFill>
                <a:latin typeface="+mn-lt"/>
                <a:ea typeface="+mn-ea"/>
                <a:cs typeface="+mn-cs"/>
              </a:rPr>
              <a:t>Orchestration server, </a:t>
            </a:r>
            <a:r>
              <a:rPr lang="en-US" sz="2000" b="0" i="0" u="none" strike="noStrike" kern="1200" baseline="0" dirty="0">
                <a:solidFill>
                  <a:schemeClr val="tx1"/>
                </a:solidFill>
                <a:latin typeface="+mn-lt"/>
                <a:ea typeface="+mn-ea"/>
                <a:cs typeface="+mn-cs"/>
              </a:rPr>
              <a:t>which coordinates the interactions between service consumers and providers based on languages for business processes and workflows.</a:t>
            </a:r>
          </a:p>
        </p:txBody>
      </p:sp>
    </p:spTree>
    <p:extLst>
      <p:ext uri="{BB962C8B-B14F-4D97-AF65-F5344CB8AC3E}">
        <p14:creationId xmlns:p14="http://schemas.microsoft.com/office/powerpoint/2010/main" val="38344931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Oriented Architecture Solution - 2</a:t>
            </a:r>
          </a:p>
        </p:txBody>
      </p:sp>
      <p:sp>
        <p:nvSpPr>
          <p:cNvPr id="3" name="Content Placeholder 2"/>
          <p:cNvSpPr>
            <a:spLocks noGrp="1"/>
          </p:cNvSpPr>
          <p:nvPr>
            <p:ph idx="1"/>
          </p:nvPr>
        </p:nvSpPr>
        <p:spPr/>
        <p:txBody>
          <a:bodyPr>
            <a:normAutofit/>
          </a:bodyPr>
          <a:lstStyle/>
          <a:p>
            <a:pPr lvl="1"/>
            <a:r>
              <a:rPr lang="en-US" sz="2800" b="0" i="0" u="none" strike="noStrike" kern="1200" baseline="0" dirty="0">
                <a:solidFill>
                  <a:schemeClr val="tx1"/>
                </a:solidFill>
                <a:latin typeface="+mn-lt"/>
                <a:ea typeface="+mn-ea"/>
                <a:cs typeface="+mn-cs"/>
              </a:rPr>
              <a:t>Connectors:</a:t>
            </a:r>
          </a:p>
          <a:p>
            <a:pPr lvl="2"/>
            <a:r>
              <a:rPr lang="en-US" sz="2400" b="0" i="1" u="none" strike="noStrike" kern="1200" baseline="0" dirty="0">
                <a:solidFill>
                  <a:schemeClr val="tx1"/>
                </a:solidFill>
                <a:latin typeface="+mn-lt"/>
                <a:ea typeface="+mn-ea"/>
                <a:cs typeface="+mn-cs"/>
              </a:rPr>
              <a:t>SOAP connector, </a:t>
            </a:r>
            <a:r>
              <a:rPr lang="en-US" sz="2400" b="0" i="0" u="none" strike="noStrike" kern="1200" baseline="0" dirty="0">
                <a:solidFill>
                  <a:schemeClr val="tx1"/>
                </a:solidFill>
                <a:latin typeface="+mn-lt"/>
                <a:ea typeface="+mn-ea"/>
                <a:cs typeface="+mn-cs"/>
              </a:rPr>
              <a:t>which uses the SOAP protocol for </a:t>
            </a:r>
            <a:r>
              <a:rPr lang="en-US" b="0" i="0" u="none" strike="noStrike" kern="1200" baseline="0" dirty="0">
                <a:solidFill>
                  <a:schemeClr val="tx1"/>
                </a:solidFill>
                <a:latin typeface="+mn-lt"/>
                <a:ea typeface="+mn-ea"/>
                <a:cs typeface="+mn-cs"/>
              </a:rPr>
              <a:t>synchronous communication between web services, typically over HTTP.</a:t>
            </a:r>
          </a:p>
          <a:p>
            <a:pPr lvl="2"/>
            <a:r>
              <a:rPr lang="en-US" sz="2400" b="0" i="1" u="none" strike="noStrike" kern="1200" baseline="0" dirty="0">
                <a:solidFill>
                  <a:schemeClr val="tx1"/>
                </a:solidFill>
                <a:latin typeface="+mn-lt"/>
                <a:ea typeface="+mn-ea"/>
                <a:cs typeface="+mn-cs"/>
              </a:rPr>
              <a:t>REST connector, </a:t>
            </a:r>
            <a:r>
              <a:rPr lang="en-US" sz="2400" b="0" i="0" u="none" strike="noStrike" kern="1200" baseline="0" dirty="0">
                <a:solidFill>
                  <a:schemeClr val="tx1"/>
                </a:solidFill>
                <a:latin typeface="+mn-lt"/>
                <a:ea typeface="+mn-ea"/>
                <a:cs typeface="+mn-cs"/>
              </a:rPr>
              <a:t>which relies on the basic request/reply </a:t>
            </a:r>
            <a:r>
              <a:rPr lang="en-US" b="0" i="0" u="none" strike="noStrike" kern="1200" baseline="0" dirty="0">
                <a:solidFill>
                  <a:schemeClr val="tx1"/>
                </a:solidFill>
                <a:latin typeface="+mn-lt"/>
                <a:ea typeface="+mn-ea"/>
                <a:cs typeface="+mn-cs"/>
              </a:rPr>
              <a:t>operations of the HTTP protocol.</a:t>
            </a:r>
          </a:p>
          <a:p>
            <a:pPr lvl="2"/>
            <a:r>
              <a:rPr lang="en-US" sz="2400" b="0" i="1" u="none" strike="noStrike" kern="1200" baseline="0" dirty="0">
                <a:solidFill>
                  <a:schemeClr val="tx1"/>
                </a:solidFill>
                <a:latin typeface="+mn-lt"/>
                <a:ea typeface="+mn-ea"/>
                <a:cs typeface="+mn-cs"/>
              </a:rPr>
              <a:t>Asynchronous messaging connector, </a:t>
            </a:r>
            <a:r>
              <a:rPr lang="en-US" sz="2400" b="0" i="0" u="none" strike="noStrike" kern="1200" baseline="0" dirty="0">
                <a:solidFill>
                  <a:schemeClr val="tx1"/>
                </a:solidFill>
                <a:latin typeface="+mn-lt"/>
                <a:ea typeface="+mn-ea"/>
                <a:cs typeface="+mn-cs"/>
              </a:rPr>
              <a:t>which uses a </a:t>
            </a:r>
            <a:r>
              <a:rPr lang="en-US" b="0" i="0" u="none" strike="noStrike" kern="1200" baseline="0" dirty="0">
                <a:solidFill>
                  <a:schemeClr val="tx1"/>
                </a:solidFill>
                <a:latin typeface="+mn-lt"/>
                <a:ea typeface="+mn-ea"/>
                <a:cs typeface="+mn-cs"/>
              </a:rPr>
              <a:t>messaging system to offer point-to-point or publish-subscribe asynchronous message exchanges.</a:t>
            </a:r>
          </a:p>
        </p:txBody>
      </p:sp>
    </p:spTree>
    <p:extLst>
      <p:ext uri="{BB962C8B-B14F-4D97-AF65-F5344CB8AC3E}">
        <p14:creationId xmlns:p14="http://schemas.microsoft.com/office/powerpoint/2010/main" val="33191382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a:t>
            </a:r>
            <a:r>
              <a:rPr lang="en-US" baseline="0" dirty="0"/>
              <a:t> Oriented Architecture Solution - 3</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sz="2400" b="0" i="0" u="none" strike="noStrike" kern="1200" baseline="0" dirty="0">
                <a:solidFill>
                  <a:schemeClr val="tx1"/>
                </a:solidFill>
              </a:rPr>
              <a:t>Relations: Attachment of the different kinds of components available to the respective connectors</a:t>
            </a:r>
          </a:p>
          <a:p>
            <a:pPr>
              <a:lnSpc>
                <a:spcPct val="100000"/>
              </a:lnSpc>
            </a:pPr>
            <a:r>
              <a:rPr lang="en-US" sz="2400" b="0" i="0" u="none" strike="noStrike" kern="1200" baseline="0" dirty="0">
                <a:solidFill>
                  <a:schemeClr val="tx1"/>
                </a:solidFill>
              </a:rPr>
              <a:t>Constraints: Service consumers are connected to service providers, but intermediary components (e.g., ESB, registry, orchestration server) may be used.</a:t>
            </a:r>
          </a:p>
          <a:p>
            <a:pPr>
              <a:lnSpc>
                <a:spcPct val="100000"/>
              </a:lnSpc>
            </a:pPr>
            <a:r>
              <a:rPr lang="en-US" sz="2400" b="0" i="0" u="none" strike="noStrike" kern="1200" baseline="0" dirty="0">
                <a:solidFill>
                  <a:schemeClr val="tx1"/>
                </a:solidFill>
              </a:rPr>
              <a:t>Weaknesses: </a:t>
            </a:r>
          </a:p>
          <a:p>
            <a:pPr lvl="1">
              <a:lnSpc>
                <a:spcPct val="100000"/>
              </a:lnSpc>
            </a:pPr>
            <a:r>
              <a:rPr lang="en-US" sz="2400" b="0" i="0" u="none" strike="noStrike" kern="1200" baseline="0" dirty="0">
                <a:solidFill>
                  <a:schemeClr val="tx1"/>
                </a:solidFill>
              </a:rPr>
              <a:t>SOA-based systems are typically complex to build.</a:t>
            </a:r>
          </a:p>
          <a:p>
            <a:pPr lvl="1">
              <a:lnSpc>
                <a:spcPct val="100000"/>
              </a:lnSpc>
            </a:pPr>
            <a:r>
              <a:rPr lang="en-US" sz="2400" b="0" i="0" u="none" strike="noStrike" kern="1200" baseline="0" dirty="0">
                <a:solidFill>
                  <a:schemeClr val="tx1"/>
                </a:solidFill>
              </a:rPr>
              <a:t>You don’t control the evolution of independent services.</a:t>
            </a:r>
          </a:p>
          <a:p>
            <a:pPr lvl="1">
              <a:lnSpc>
                <a:spcPct val="100000"/>
              </a:lnSpc>
            </a:pPr>
            <a:r>
              <a:rPr lang="en-US" sz="2400" b="0" i="0" u="none" strike="noStrike" kern="1200" baseline="0" dirty="0">
                <a:solidFill>
                  <a:schemeClr val="tx1"/>
                </a:solidFill>
              </a:rPr>
              <a:t>There is a performance overhead associated with the middleware, and services may be performance bottlenecks, and typically do not provide performance guarantees.</a:t>
            </a:r>
            <a:endParaRPr lang="en-US" sz="2400" dirty="0"/>
          </a:p>
        </p:txBody>
      </p:sp>
    </p:spTree>
    <p:extLst>
      <p:ext uri="{BB962C8B-B14F-4D97-AF65-F5344CB8AC3E}">
        <p14:creationId xmlns:p14="http://schemas.microsoft.com/office/powerpoint/2010/main" val="2972313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0128-7297-F68F-A401-EA7D931B4572}"/>
              </a:ext>
            </a:extLst>
          </p:cNvPr>
          <p:cNvSpPr>
            <a:spLocks noGrp="1"/>
          </p:cNvSpPr>
          <p:nvPr>
            <p:ph type="title"/>
          </p:nvPr>
        </p:nvSpPr>
        <p:spPr/>
        <p:txBody>
          <a:bodyPr/>
          <a:lstStyle/>
          <a:p>
            <a:r>
              <a:rPr lang="en-US" dirty="0"/>
              <a:t>Performance</a:t>
            </a:r>
          </a:p>
        </p:txBody>
      </p:sp>
      <p:sp>
        <p:nvSpPr>
          <p:cNvPr id="3" name="Text Placeholder 2">
            <a:extLst>
              <a:ext uri="{FF2B5EF4-FFF2-40B4-BE49-F238E27FC236}">
                <a16:creationId xmlns:a16="http://schemas.microsoft.com/office/drawing/2014/main" id="{5A65C3BE-97C9-D605-741A-CBACB125378F}"/>
              </a:ext>
            </a:extLst>
          </p:cNvPr>
          <p:cNvSpPr>
            <a:spLocks noGrp="1"/>
          </p:cNvSpPr>
          <p:nvPr>
            <p:ph type="body" idx="1"/>
          </p:nvPr>
        </p:nvSpPr>
        <p:spPr/>
        <p:txBody>
          <a:bodyPr/>
          <a:lstStyle/>
          <a:p>
            <a:r>
              <a:rPr lang="en-US" dirty="0"/>
              <a:t>It’s about time and the software system’s ability to meet timing requirements</a:t>
            </a:r>
          </a:p>
        </p:txBody>
      </p:sp>
    </p:spTree>
    <p:extLst>
      <p:ext uri="{BB962C8B-B14F-4D97-AF65-F5344CB8AC3E}">
        <p14:creationId xmlns:p14="http://schemas.microsoft.com/office/powerpoint/2010/main" val="37406248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C73F7-BE4E-CB6D-45ED-B0D3C38024BC}"/>
              </a:ext>
            </a:extLst>
          </p:cNvPr>
          <p:cNvSpPr>
            <a:spLocks noGrp="1"/>
          </p:cNvSpPr>
          <p:nvPr>
            <p:ph type="title"/>
          </p:nvPr>
        </p:nvSpPr>
        <p:spPr/>
        <p:txBody>
          <a:bodyPr/>
          <a:lstStyle/>
          <a:p>
            <a:r>
              <a:rPr lang="en-US" dirty="0"/>
              <a:t>Points to Consider</a:t>
            </a:r>
          </a:p>
        </p:txBody>
      </p:sp>
      <p:sp>
        <p:nvSpPr>
          <p:cNvPr id="5" name="Content Placeholder 4">
            <a:extLst>
              <a:ext uri="{FF2B5EF4-FFF2-40B4-BE49-F238E27FC236}">
                <a16:creationId xmlns:a16="http://schemas.microsoft.com/office/drawing/2014/main" id="{6D10CEBF-1999-46EA-074F-C3299EE644B5}"/>
              </a:ext>
            </a:extLst>
          </p:cNvPr>
          <p:cNvSpPr>
            <a:spLocks noGrp="1"/>
          </p:cNvSpPr>
          <p:nvPr>
            <p:ph idx="1"/>
          </p:nvPr>
        </p:nvSpPr>
        <p:spPr/>
        <p:txBody>
          <a:bodyPr>
            <a:normAutofit/>
          </a:bodyPr>
          <a:lstStyle/>
          <a:p>
            <a:pPr lvl="1"/>
            <a:r>
              <a:rPr lang="en-US" sz="1600" dirty="0"/>
              <a:t>When events occur the system must respond to them in time</a:t>
            </a:r>
          </a:p>
          <a:p>
            <a:pPr lvl="2"/>
            <a:r>
              <a:rPr lang="en-US" sz="1200" dirty="0"/>
              <a:t>Interrupt</a:t>
            </a:r>
          </a:p>
          <a:p>
            <a:pPr lvl="2"/>
            <a:r>
              <a:rPr lang="en-US" sz="1200" dirty="0"/>
              <a:t>Messages</a:t>
            </a:r>
          </a:p>
          <a:p>
            <a:pPr lvl="2"/>
            <a:r>
              <a:rPr lang="en-US" sz="1200" dirty="0"/>
              <a:t>Requests from users</a:t>
            </a:r>
          </a:p>
          <a:p>
            <a:pPr lvl="2"/>
            <a:r>
              <a:rPr lang="en-US" sz="1200" dirty="0"/>
              <a:t>Requests from other systems</a:t>
            </a:r>
          </a:p>
          <a:p>
            <a:pPr lvl="2"/>
            <a:r>
              <a:rPr lang="en-US" sz="1200" dirty="0"/>
              <a:t>Clock events</a:t>
            </a:r>
          </a:p>
          <a:p>
            <a:pPr lvl="1"/>
            <a:r>
              <a:rPr lang="en-US" sz="1600" dirty="0"/>
              <a:t>All systems have performance requirements</a:t>
            </a:r>
          </a:p>
          <a:p>
            <a:pPr lvl="2"/>
            <a:r>
              <a:rPr lang="en-US" sz="1200" dirty="0"/>
              <a:t>They may be explicit or implied</a:t>
            </a:r>
          </a:p>
          <a:p>
            <a:pPr lvl="1"/>
            <a:r>
              <a:rPr lang="en-US" sz="1600" dirty="0"/>
              <a:t>Performance is linked to scalability</a:t>
            </a:r>
          </a:p>
          <a:p>
            <a:pPr lvl="1"/>
            <a:r>
              <a:rPr lang="en-US" sz="1600" dirty="0"/>
              <a:t>Processing time and resource usage</a:t>
            </a:r>
          </a:p>
          <a:p>
            <a:pPr lvl="1"/>
            <a:r>
              <a:rPr lang="en-US" sz="1600" dirty="0"/>
              <a:t>Blocked time and resource contention</a:t>
            </a:r>
          </a:p>
          <a:p>
            <a:pPr marL="201168" lvl="1" indent="0">
              <a:buNone/>
            </a:pPr>
            <a:endParaRPr lang="en-US" sz="1600" dirty="0"/>
          </a:p>
        </p:txBody>
      </p:sp>
    </p:spTree>
    <p:extLst>
      <p:ext uri="{BB962C8B-B14F-4D97-AF65-F5344CB8AC3E}">
        <p14:creationId xmlns:p14="http://schemas.microsoft.com/office/powerpoint/2010/main" val="21199029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41687-7D61-4FF7-B2E7-8817149F3424}"/>
              </a:ext>
            </a:extLst>
          </p:cNvPr>
          <p:cNvSpPr>
            <a:spLocks noGrp="1"/>
          </p:cNvSpPr>
          <p:nvPr>
            <p:ph type="title"/>
          </p:nvPr>
        </p:nvSpPr>
        <p:spPr/>
        <p:txBody>
          <a:bodyPr/>
          <a:lstStyle/>
          <a:p>
            <a:r>
              <a:rPr lang="en-US" dirty="0"/>
              <a:t>Performance Tactics</a:t>
            </a:r>
          </a:p>
        </p:txBody>
      </p:sp>
      <p:pic>
        <p:nvPicPr>
          <p:cNvPr id="4" name="Picture 3">
            <a:extLst>
              <a:ext uri="{FF2B5EF4-FFF2-40B4-BE49-F238E27FC236}">
                <a16:creationId xmlns:a16="http://schemas.microsoft.com/office/drawing/2014/main" id="{0CF9D373-2535-2481-30FC-9A720131433B}"/>
              </a:ext>
            </a:extLst>
          </p:cNvPr>
          <p:cNvPicPr>
            <a:picLocks noChangeAspect="1"/>
          </p:cNvPicPr>
          <p:nvPr/>
        </p:nvPicPr>
        <p:blipFill>
          <a:blip r:embed="rId2"/>
          <a:stretch>
            <a:fillRect/>
          </a:stretch>
        </p:blipFill>
        <p:spPr>
          <a:xfrm>
            <a:off x="2615184" y="2264664"/>
            <a:ext cx="3913632" cy="2328672"/>
          </a:xfrm>
          <a:prstGeom prst="rect">
            <a:avLst/>
          </a:prstGeom>
        </p:spPr>
      </p:pic>
    </p:spTree>
    <p:extLst>
      <p:ext uri="{BB962C8B-B14F-4D97-AF65-F5344CB8AC3E}">
        <p14:creationId xmlns:p14="http://schemas.microsoft.com/office/powerpoint/2010/main" val="195493075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ecture 1 Requirements and Architecture Life Cycle.pptx" id="{64B6B06E-DE09-4C01-8852-A2161AE26D2A}" vid="{26D9DB68-5C85-412F-844F-3FF00FBBE5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DC0CE4-3F36-4057-918F-BC2FC023A6F9}">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14 - Design Tactics</Template>
  <TotalTime>27681</TotalTime>
  <Words>9005</Words>
  <Application>Microsoft Office PowerPoint</Application>
  <PresentationFormat>On-screen Show (4:3)</PresentationFormat>
  <Paragraphs>962</Paragraphs>
  <Slides>165</Slides>
  <Notes>4</Notes>
  <HiddenSlides>25</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165</vt:i4>
      </vt:variant>
    </vt:vector>
  </HeadingPairs>
  <TitlesOfParts>
    <vt:vector size="172" baseType="lpstr">
      <vt:lpstr>Arial</vt:lpstr>
      <vt:lpstr>Calibri</vt:lpstr>
      <vt:lpstr>Calibri Light</vt:lpstr>
      <vt:lpstr>Cambria Math</vt:lpstr>
      <vt:lpstr>Times New Roman</vt:lpstr>
      <vt:lpstr>Retrospect</vt:lpstr>
      <vt:lpstr>Visio</vt:lpstr>
      <vt:lpstr>Architectural Patterns and Design Tactics</vt:lpstr>
      <vt:lpstr>First, let’s take a step back</vt:lpstr>
      <vt:lpstr>Quality Attributes – Master List </vt:lpstr>
      <vt:lpstr>Quality Attribute Scenario</vt:lpstr>
      <vt:lpstr>Achieving Quality Attributes</vt:lpstr>
      <vt:lpstr>Availability</vt:lpstr>
      <vt:lpstr>Points to Consider</vt:lpstr>
      <vt:lpstr>Measuring Availability</vt:lpstr>
      <vt:lpstr>Example:  Availability</vt:lpstr>
      <vt:lpstr>Design Tactics</vt:lpstr>
      <vt:lpstr>Example:</vt:lpstr>
      <vt:lpstr>Tactics for Availability </vt:lpstr>
      <vt:lpstr>Detect Faults</vt:lpstr>
      <vt:lpstr>Recover from Faults</vt:lpstr>
      <vt:lpstr>Prevent Faults</vt:lpstr>
      <vt:lpstr>Example:</vt:lpstr>
      <vt:lpstr>Example: </vt:lpstr>
      <vt:lpstr>Deployability</vt:lpstr>
      <vt:lpstr>Points to Consider</vt:lpstr>
      <vt:lpstr>Deployability Tactics</vt:lpstr>
      <vt:lpstr>Manage Deployment Pipeline</vt:lpstr>
      <vt:lpstr>Manage Deployed Systems</vt:lpstr>
      <vt:lpstr>Patterns</vt:lpstr>
      <vt:lpstr>Microservices Architecture Pattern</vt:lpstr>
      <vt:lpstr>Microservices Architecture Pattern Example</vt:lpstr>
      <vt:lpstr>Microservices Architecture Pattern Solution</vt:lpstr>
      <vt:lpstr>PowerPoint Presentation</vt:lpstr>
      <vt:lpstr>PowerPoint Presentation</vt:lpstr>
      <vt:lpstr>Energy Efficiency</vt:lpstr>
      <vt:lpstr>Points to Consider</vt:lpstr>
      <vt:lpstr>Energy Efficiency Tactics</vt:lpstr>
      <vt:lpstr>Monitor Resources</vt:lpstr>
      <vt:lpstr>Allocate Resources</vt:lpstr>
      <vt:lpstr>Reduce Resource Demand</vt:lpstr>
      <vt:lpstr>Modifiability</vt:lpstr>
      <vt:lpstr>Points to consider:</vt:lpstr>
      <vt:lpstr>Types of Modifiability</vt:lpstr>
      <vt:lpstr>Modifiability Tactics</vt:lpstr>
      <vt:lpstr>Increase Cohesion</vt:lpstr>
      <vt:lpstr>Reduce Coupling</vt:lpstr>
      <vt:lpstr>Defer Binding</vt:lpstr>
      <vt:lpstr>Patterns for Modifiability</vt:lpstr>
      <vt:lpstr>Architectural Styles (Patterns)</vt:lpstr>
      <vt:lpstr>PowerPoint Presentation</vt:lpstr>
      <vt:lpstr>Patterns – a Review</vt:lpstr>
      <vt:lpstr>An Architectural Pattern…</vt:lpstr>
      <vt:lpstr>What is a Software Architectural Pattern?</vt:lpstr>
      <vt:lpstr>Software Architecture Patterns</vt:lpstr>
      <vt:lpstr>Describing a Pattern Solution</vt:lpstr>
      <vt:lpstr>Patterns and Quality Attributes</vt:lpstr>
      <vt:lpstr>Relationships Between Tactics and Patterns</vt:lpstr>
      <vt:lpstr>Modifiability Tactics and Patterns</vt:lpstr>
      <vt:lpstr>Layer Pattern</vt:lpstr>
      <vt:lpstr>Layer Pattern Example</vt:lpstr>
      <vt:lpstr>UML Package Notation for Layer Diagrams</vt:lpstr>
      <vt:lpstr>Business IT Example</vt:lpstr>
      <vt:lpstr>Layer Pattern Solution</vt:lpstr>
      <vt:lpstr>PowerPoint Presentation</vt:lpstr>
      <vt:lpstr>AUTOSAR Layered Architecture</vt:lpstr>
      <vt:lpstr>Client-Server Pattern</vt:lpstr>
      <vt:lpstr>Client-Server Example ATM Banking System</vt:lpstr>
      <vt:lpstr>Client-Server Solution - 1</vt:lpstr>
      <vt:lpstr>Client-Server Solution- 2</vt:lpstr>
      <vt:lpstr>Client Server from Automotive Software Architecture</vt:lpstr>
      <vt:lpstr>Publish-Subscribe Pattern</vt:lpstr>
      <vt:lpstr>Publish-Subscribe Example</vt:lpstr>
      <vt:lpstr>Publish-Subscribe Example</vt:lpstr>
      <vt:lpstr>Publish-Subscribe Solution – 1</vt:lpstr>
      <vt:lpstr>Publish-Subscribe Solution - 2</vt:lpstr>
      <vt:lpstr>Broker Pattern</vt:lpstr>
      <vt:lpstr>Broker Example</vt:lpstr>
      <vt:lpstr>Broker Example</vt:lpstr>
      <vt:lpstr>Broker Solution – 1</vt:lpstr>
      <vt:lpstr>Broker Solution - 2</vt:lpstr>
      <vt:lpstr>Broker Patterns in the wild</vt:lpstr>
      <vt:lpstr>Pipe and Filter Pattern</vt:lpstr>
      <vt:lpstr>Pipe and Filter Example</vt:lpstr>
      <vt:lpstr>Pipe and Filter Example</vt:lpstr>
      <vt:lpstr>Pipe and Filter Solution</vt:lpstr>
      <vt:lpstr>Pipeline Architecture Examples</vt:lpstr>
      <vt:lpstr>Blackboard Pattern</vt:lpstr>
      <vt:lpstr>Blackboard Example</vt:lpstr>
      <vt:lpstr>Blackboard Solution - 1</vt:lpstr>
      <vt:lpstr>Blackboard Solution – 2</vt:lpstr>
      <vt:lpstr>Integrability</vt:lpstr>
      <vt:lpstr>Points to Consider</vt:lpstr>
      <vt:lpstr>Integrability Tactics</vt:lpstr>
      <vt:lpstr>Limit Dependencies</vt:lpstr>
      <vt:lpstr>Adapt</vt:lpstr>
      <vt:lpstr>Coordinate</vt:lpstr>
      <vt:lpstr>Patterns</vt:lpstr>
      <vt:lpstr>Service Oriented Architecture Pattern</vt:lpstr>
      <vt:lpstr>Service Oriented Architecture Example “Adventure Builder”</vt:lpstr>
      <vt:lpstr>Service Oriented Architecture Solution - 1</vt:lpstr>
      <vt:lpstr>Service Oriented Architecture Solution - 2</vt:lpstr>
      <vt:lpstr>Service Oriented Architecture Solution - 3</vt:lpstr>
      <vt:lpstr>Performance</vt:lpstr>
      <vt:lpstr>Points to Consider</vt:lpstr>
      <vt:lpstr>Performance Tactics</vt:lpstr>
      <vt:lpstr>Control Resource Demand</vt:lpstr>
      <vt:lpstr>Manage Resources</vt:lpstr>
      <vt:lpstr>Patterns</vt:lpstr>
      <vt:lpstr>Map-Reduce Pattern</vt:lpstr>
      <vt:lpstr>Map-Reduce Example</vt:lpstr>
      <vt:lpstr>Another Map-Reduce View</vt:lpstr>
      <vt:lpstr>Map-Reduce Solution - 1</vt:lpstr>
      <vt:lpstr>Map-Reduce Solution - 2</vt:lpstr>
      <vt:lpstr>Peer-to-Peer Pattern</vt:lpstr>
      <vt:lpstr>Peer-to-Peer Example Gnutella Network</vt:lpstr>
      <vt:lpstr>PowerPoint Presentation</vt:lpstr>
      <vt:lpstr>Peer-to-Peer Solution - 1</vt:lpstr>
      <vt:lpstr>Peer-to-Peer Solution - 2</vt:lpstr>
      <vt:lpstr>Event Driven Architecture</vt:lpstr>
      <vt:lpstr>Event Driven Architecture Example</vt:lpstr>
      <vt:lpstr>Event Driven Architecture Pattern Solution</vt:lpstr>
      <vt:lpstr>Shared-Data Pattern</vt:lpstr>
      <vt:lpstr>Shared Data Example</vt:lpstr>
      <vt:lpstr>Shared Data Example Enterprise Access Management System</vt:lpstr>
      <vt:lpstr>Data Warehouse Example</vt:lpstr>
      <vt:lpstr>Shared Data Solution - 1</vt:lpstr>
      <vt:lpstr>Shared Data Solution - 2</vt:lpstr>
      <vt:lpstr>Usability</vt:lpstr>
      <vt:lpstr>Points to Consider</vt:lpstr>
      <vt:lpstr>Usability Tactics</vt:lpstr>
      <vt:lpstr>Support User Initiative</vt:lpstr>
      <vt:lpstr>Support System Initiatives</vt:lpstr>
      <vt:lpstr>Patterns</vt:lpstr>
      <vt:lpstr>Model-View-Controller Pattern</vt:lpstr>
      <vt:lpstr>MVC Example</vt:lpstr>
      <vt:lpstr>MVC Solution - 1</vt:lpstr>
      <vt:lpstr>MVC Solution - 2</vt:lpstr>
      <vt:lpstr>Safety</vt:lpstr>
      <vt:lpstr>Points to Consider</vt:lpstr>
      <vt:lpstr>Safety Tactics</vt:lpstr>
      <vt:lpstr>Security</vt:lpstr>
      <vt:lpstr>Points to Consider</vt:lpstr>
      <vt:lpstr>Security Tactics</vt:lpstr>
      <vt:lpstr>Detect Attacks</vt:lpstr>
      <vt:lpstr>Resist Attacks</vt:lpstr>
      <vt:lpstr>React to Attacks</vt:lpstr>
      <vt:lpstr>Recover from Attacks</vt:lpstr>
      <vt:lpstr>Testability</vt:lpstr>
      <vt:lpstr>Points to Consider</vt:lpstr>
      <vt:lpstr>Testability Tactics</vt:lpstr>
      <vt:lpstr>Control and Observe System State</vt:lpstr>
      <vt:lpstr>Limit Complexity</vt:lpstr>
      <vt:lpstr>Patterns</vt:lpstr>
      <vt:lpstr>Addendum</vt:lpstr>
      <vt:lpstr>Performance Tactics</vt:lpstr>
      <vt:lpstr>Security Tactics</vt:lpstr>
      <vt:lpstr>Testability Tactics</vt:lpstr>
      <vt:lpstr>Usability Tactics</vt:lpstr>
      <vt:lpstr>PowerPoint Presentation</vt:lpstr>
      <vt:lpstr>Example – Tactics for Availability Fault Detection</vt:lpstr>
      <vt:lpstr>Modifiability Tactics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Patterns and Design Tactics</dc:title>
  <dc:creator>William Stumbo</dc:creator>
  <cp:lastModifiedBy>William Stumbo</cp:lastModifiedBy>
  <cp:revision>32</cp:revision>
  <cp:lastPrinted>2018-07-29T01:08:12Z</cp:lastPrinted>
  <dcterms:created xsi:type="dcterms:W3CDTF">2022-10-02T18:27:47Z</dcterms:created>
  <dcterms:modified xsi:type="dcterms:W3CDTF">2024-11-19T04:41:36Z</dcterms:modified>
</cp:coreProperties>
</file>